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8"/>
  </p:notesMasterIdLst>
  <p:sldIdLst>
    <p:sldId id="256" r:id="rId2"/>
    <p:sldId id="304" r:id="rId3"/>
    <p:sldId id="286" r:id="rId4"/>
    <p:sldId id="289" r:id="rId5"/>
    <p:sldId id="267" r:id="rId6"/>
    <p:sldId id="273" r:id="rId7"/>
    <p:sldId id="257" r:id="rId8"/>
    <p:sldId id="290" r:id="rId9"/>
    <p:sldId id="260" r:id="rId10"/>
    <p:sldId id="262" r:id="rId11"/>
    <p:sldId id="261" r:id="rId12"/>
    <p:sldId id="264" r:id="rId13"/>
    <p:sldId id="269" r:id="rId14"/>
    <p:sldId id="270" r:id="rId15"/>
    <p:sldId id="263" r:id="rId16"/>
    <p:sldId id="271" r:id="rId17"/>
    <p:sldId id="265" r:id="rId18"/>
    <p:sldId id="276" r:id="rId19"/>
    <p:sldId id="274" r:id="rId20"/>
    <p:sldId id="268" r:id="rId21"/>
    <p:sldId id="272" r:id="rId22"/>
    <p:sldId id="279" r:id="rId23"/>
    <p:sldId id="281" r:id="rId24"/>
    <p:sldId id="303" r:id="rId25"/>
    <p:sldId id="258" r:id="rId26"/>
    <p:sldId id="27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93838D-8416-4541-BFF3-53430B338FD1}" v="30" dt="2022-10-18T04:11:12.1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diagrams/_rels/data5.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ata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5.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F2997136-1847-4F51-A1E4-340681F39C05}"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2F71DD56-BB71-4756-A41B-1C65EAC91BFC}">
      <dgm:prSet custT="1"/>
      <dgm:spPr/>
      <dgm:t>
        <a:bodyPr/>
        <a:lstStyle/>
        <a:p>
          <a:r>
            <a:rPr lang="en-US" sz="1800" dirty="0"/>
            <a:t>How would a member of the public. . .</a:t>
          </a:r>
        </a:p>
      </dgm:t>
    </dgm:pt>
    <dgm:pt modelId="{6CA4568D-1BA5-4022-89F9-0E21D75F3EE1}" type="parTrans" cxnId="{AE4FF32B-6AF6-44FB-BE91-21273FEFFD73}">
      <dgm:prSet/>
      <dgm:spPr/>
      <dgm:t>
        <a:bodyPr/>
        <a:lstStyle/>
        <a:p>
          <a:endParaRPr lang="en-US"/>
        </a:p>
      </dgm:t>
    </dgm:pt>
    <dgm:pt modelId="{E9A34A2F-BD7D-44F9-97CA-3A289FB8A24E}" type="sibTrans" cxnId="{AE4FF32B-6AF6-44FB-BE91-21273FEFFD73}">
      <dgm:prSet/>
      <dgm:spPr/>
      <dgm:t>
        <a:bodyPr/>
        <a:lstStyle/>
        <a:p>
          <a:endParaRPr lang="en-US"/>
        </a:p>
      </dgm:t>
    </dgm:pt>
    <dgm:pt modelId="{96CE0B04-3F19-4AFA-A7CF-D954E159669B}">
      <dgm:prSet custT="1"/>
      <dgm:spPr/>
      <dgm:t>
        <a:bodyPr/>
        <a:lstStyle/>
        <a:p>
          <a:r>
            <a:rPr lang="en-US" sz="2000" dirty="0"/>
            <a:t>. . .be able to attend and participate?</a:t>
          </a:r>
        </a:p>
      </dgm:t>
    </dgm:pt>
    <dgm:pt modelId="{EACF7926-A21F-4180-AC49-645FA4BFD7A2}" type="parTrans" cxnId="{2777B498-D902-4BEF-A576-87CBBC12E3E1}">
      <dgm:prSet/>
      <dgm:spPr/>
      <dgm:t>
        <a:bodyPr/>
        <a:lstStyle/>
        <a:p>
          <a:endParaRPr lang="en-US"/>
        </a:p>
      </dgm:t>
    </dgm:pt>
    <dgm:pt modelId="{27CDFAF5-607D-443A-AE62-0D389F442395}" type="sibTrans" cxnId="{2777B498-D902-4BEF-A576-87CBBC12E3E1}">
      <dgm:prSet/>
      <dgm:spPr/>
      <dgm:t>
        <a:bodyPr/>
        <a:lstStyle/>
        <a:p>
          <a:endParaRPr lang="en-US"/>
        </a:p>
      </dgm:t>
    </dgm:pt>
    <dgm:pt modelId="{12F8DAB6-0C9D-4233-8158-0504841E89C8}">
      <dgm:prSet custT="1"/>
      <dgm:spPr/>
      <dgm:t>
        <a:bodyPr/>
        <a:lstStyle/>
        <a:p>
          <a:r>
            <a:rPr lang="en-US" sz="2000" dirty="0"/>
            <a:t>. . .be able to understand what took place after the fact?</a:t>
          </a:r>
        </a:p>
      </dgm:t>
    </dgm:pt>
    <dgm:pt modelId="{B71B4CA2-CB7A-4266-BB3A-B8B15B5EC758}" type="parTrans" cxnId="{50CA22D0-C37D-46B2-88A2-530D577BF87E}">
      <dgm:prSet/>
      <dgm:spPr/>
      <dgm:t>
        <a:bodyPr/>
        <a:lstStyle/>
        <a:p>
          <a:endParaRPr lang="en-US"/>
        </a:p>
      </dgm:t>
    </dgm:pt>
    <dgm:pt modelId="{8F47847D-F7E1-4078-A306-9EBBD00EABA5}" type="sibTrans" cxnId="{50CA22D0-C37D-46B2-88A2-530D577BF87E}">
      <dgm:prSet/>
      <dgm:spPr/>
      <dgm:t>
        <a:bodyPr/>
        <a:lstStyle/>
        <a:p>
          <a:endParaRPr lang="en-US"/>
        </a:p>
      </dgm:t>
    </dgm:pt>
    <dgm:pt modelId="{D8E4D4D7-99D8-4ADF-AACA-418B7BFD2C45}">
      <dgm:prSet custT="1"/>
      <dgm:spPr/>
      <dgm:t>
        <a:bodyPr/>
        <a:lstStyle/>
        <a:p>
          <a:r>
            <a:rPr lang="en-US" sz="2000" dirty="0"/>
            <a:t>How can members of a public body. . .</a:t>
          </a:r>
        </a:p>
      </dgm:t>
    </dgm:pt>
    <dgm:pt modelId="{7F2C25BF-432D-48D5-8F93-0F47CAD2B41E}" type="parTrans" cxnId="{1919745E-CB11-4B39-BC78-DFBD984FD70B}">
      <dgm:prSet/>
      <dgm:spPr/>
      <dgm:t>
        <a:bodyPr/>
        <a:lstStyle/>
        <a:p>
          <a:endParaRPr lang="en-US"/>
        </a:p>
      </dgm:t>
    </dgm:pt>
    <dgm:pt modelId="{FFB373BC-43AF-425F-BBE4-CD2041084DA9}" type="sibTrans" cxnId="{1919745E-CB11-4B39-BC78-DFBD984FD70B}">
      <dgm:prSet/>
      <dgm:spPr/>
      <dgm:t>
        <a:bodyPr/>
        <a:lstStyle/>
        <a:p>
          <a:endParaRPr lang="en-US"/>
        </a:p>
      </dgm:t>
    </dgm:pt>
    <dgm:pt modelId="{EE19CB56-28EE-4076-BD40-3E4AC7A1FA23}">
      <dgm:prSet custT="1"/>
      <dgm:spPr/>
      <dgm:t>
        <a:bodyPr/>
        <a:lstStyle/>
        <a:p>
          <a:r>
            <a:rPr lang="en-US" sz="2000" dirty="0"/>
            <a:t>. . .know the scope of their role?</a:t>
          </a:r>
        </a:p>
      </dgm:t>
    </dgm:pt>
    <dgm:pt modelId="{54986D6F-F455-4D70-8563-6660DE7078A2}" type="parTrans" cxnId="{65DDA539-98C5-4E8D-BF39-F76290E6DA65}">
      <dgm:prSet/>
      <dgm:spPr/>
      <dgm:t>
        <a:bodyPr/>
        <a:lstStyle/>
        <a:p>
          <a:endParaRPr lang="en-US"/>
        </a:p>
      </dgm:t>
    </dgm:pt>
    <dgm:pt modelId="{705F2F79-3B30-49EC-A9BC-43F83F358FAE}" type="sibTrans" cxnId="{65DDA539-98C5-4E8D-BF39-F76290E6DA65}">
      <dgm:prSet/>
      <dgm:spPr/>
      <dgm:t>
        <a:bodyPr/>
        <a:lstStyle/>
        <a:p>
          <a:endParaRPr lang="en-US"/>
        </a:p>
      </dgm:t>
    </dgm:pt>
    <dgm:pt modelId="{84B289EC-5D5A-4FA9-A486-5514F86FC59A}">
      <dgm:prSet custT="1"/>
      <dgm:spPr/>
      <dgm:t>
        <a:bodyPr/>
        <a:lstStyle/>
        <a:p>
          <a:r>
            <a:rPr lang="en-US" sz="2000" dirty="0"/>
            <a:t>. . .ensure transparency?</a:t>
          </a:r>
        </a:p>
      </dgm:t>
    </dgm:pt>
    <dgm:pt modelId="{A0A05F4D-71AB-4745-8509-04A2DF34F8D7}" type="parTrans" cxnId="{DA18EFA3-291F-4CAE-9FC9-9ADBB50480C9}">
      <dgm:prSet/>
      <dgm:spPr/>
      <dgm:t>
        <a:bodyPr/>
        <a:lstStyle/>
        <a:p>
          <a:endParaRPr lang="en-US"/>
        </a:p>
      </dgm:t>
    </dgm:pt>
    <dgm:pt modelId="{38CAC631-0BA2-4E53-98AE-FA27C7FE33E4}" type="sibTrans" cxnId="{DA18EFA3-291F-4CAE-9FC9-9ADBB50480C9}">
      <dgm:prSet/>
      <dgm:spPr/>
      <dgm:t>
        <a:bodyPr/>
        <a:lstStyle/>
        <a:p>
          <a:endParaRPr lang="en-US"/>
        </a:p>
      </dgm:t>
    </dgm:pt>
    <dgm:pt modelId="{1F506C33-B857-4443-930E-195485F42D24}" type="pres">
      <dgm:prSet presAssocID="{F2997136-1847-4F51-A1E4-340681F39C05}" presName="linear" presStyleCnt="0">
        <dgm:presLayoutVars>
          <dgm:dir/>
          <dgm:animLvl val="lvl"/>
          <dgm:resizeHandles val="exact"/>
        </dgm:presLayoutVars>
      </dgm:prSet>
      <dgm:spPr/>
    </dgm:pt>
    <dgm:pt modelId="{3AB361FF-5966-4BE9-AC2E-70A1854BE449}" type="pres">
      <dgm:prSet presAssocID="{2F71DD56-BB71-4756-A41B-1C65EAC91BFC}" presName="parentLin" presStyleCnt="0"/>
      <dgm:spPr/>
    </dgm:pt>
    <dgm:pt modelId="{A46A0E12-7D10-4FB9-8A10-876F94660E49}" type="pres">
      <dgm:prSet presAssocID="{2F71DD56-BB71-4756-A41B-1C65EAC91BFC}" presName="parentLeftMargin" presStyleLbl="node1" presStyleIdx="0" presStyleCnt="2"/>
      <dgm:spPr/>
    </dgm:pt>
    <dgm:pt modelId="{DF7DA081-6A3A-4671-9410-67FC2C02B6CF}" type="pres">
      <dgm:prSet presAssocID="{2F71DD56-BB71-4756-A41B-1C65EAC91BFC}" presName="parentText" presStyleLbl="node1" presStyleIdx="0" presStyleCnt="2" custScaleY="35699">
        <dgm:presLayoutVars>
          <dgm:chMax val="0"/>
          <dgm:bulletEnabled val="1"/>
        </dgm:presLayoutVars>
      </dgm:prSet>
      <dgm:spPr/>
    </dgm:pt>
    <dgm:pt modelId="{10DC06A2-CC2B-43FA-A664-B6908028E1DE}" type="pres">
      <dgm:prSet presAssocID="{2F71DD56-BB71-4756-A41B-1C65EAC91BFC}" presName="negativeSpace" presStyleCnt="0"/>
      <dgm:spPr/>
    </dgm:pt>
    <dgm:pt modelId="{1C71652A-7462-467A-981D-73671CDCBB5B}" type="pres">
      <dgm:prSet presAssocID="{2F71DD56-BB71-4756-A41B-1C65EAC91BFC}" presName="childText" presStyleLbl="conFgAcc1" presStyleIdx="0" presStyleCnt="2">
        <dgm:presLayoutVars>
          <dgm:bulletEnabled val="1"/>
        </dgm:presLayoutVars>
      </dgm:prSet>
      <dgm:spPr/>
    </dgm:pt>
    <dgm:pt modelId="{FA21DC36-5489-4BD5-8DF0-C4EC0EB01CF0}" type="pres">
      <dgm:prSet presAssocID="{E9A34A2F-BD7D-44F9-97CA-3A289FB8A24E}" presName="spaceBetweenRectangles" presStyleCnt="0"/>
      <dgm:spPr/>
    </dgm:pt>
    <dgm:pt modelId="{B438B1B1-37D6-4C3B-B5A2-4612A28A22D8}" type="pres">
      <dgm:prSet presAssocID="{D8E4D4D7-99D8-4ADF-AACA-418B7BFD2C45}" presName="parentLin" presStyleCnt="0"/>
      <dgm:spPr/>
    </dgm:pt>
    <dgm:pt modelId="{BB50B051-6BE2-4D3D-89FE-E020EEB60304}" type="pres">
      <dgm:prSet presAssocID="{D8E4D4D7-99D8-4ADF-AACA-418B7BFD2C45}" presName="parentLeftMargin" presStyleLbl="node1" presStyleIdx="0" presStyleCnt="2"/>
      <dgm:spPr/>
    </dgm:pt>
    <dgm:pt modelId="{015F9A58-7A3A-4700-84A8-40493F769375}" type="pres">
      <dgm:prSet presAssocID="{D8E4D4D7-99D8-4ADF-AACA-418B7BFD2C45}" presName="parentText" presStyleLbl="node1" presStyleIdx="1" presStyleCnt="2" custScaleX="123429" custScaleY="45968">
        <dgm:presLayoutVars>
          <dgm:chMax val="0"/>
          <dgm:bulletEnabled val="1"/>
        </dgm:presLayoutVars>
      </dgm:prSet>
      <dgm:spPr/>
    </dgm:pt>
    <dgm:pt modelId="{8C35C62F-6C51-4091-BBA9-132F552AC2EE}" type="pres">
      <dgm:prSet presAssocID="{D8E4D4D7-99D8-4ADF-AACA-418B7BFD2C45}" presName="negativeSpace" presStyleCnt="0"/>
      <dgm:spPr/>
    </dgm:pt>
    <dgm:pt modelId="{55BBE34B-99ED-4E3A-8C57-BB4FC2D6D034}" type="pres">
      <dgm:prSet presAssocID="{D8E4D4D7-99D8-4ADF-AACA-418B7BFD2C45}" presName="childText" presStyleLbl="conFgAcc1" presStyleIdx="1" presStyleCnt="2">
        <dgm:presLayoutVars>
          <dgm:bulletEnabled val="1"/>
        </dgm:presLayoutVars>
      </dgm:prSet>
      <dgm:spPr/>
    </dgm:pt>
  </dgm:ptLst>
  <dgm:cxnLst>
    <dgm:cxn modelId="{C620F60D-138E-4157-BE19-8227EC83D017}" type="presOf" srcId="{F2997136-1847-4F51-A1E4-340681F39C05}" destId="{1F506C33-B857-4443-930E-195485F42D24}" srcOrd="0" destOrd="0" presId="urn:microsoft.com/office/officeart/2005/8/layout/list1"/>
    <dgm:cxn modelId="{07F4EC0E-1399-4FC4-8F21-00EFF009517F}" type="presOf" srcId="{D8E4D4D7-99D8-4ADF-AACA-418B7BFD2C45}" destId="{015F9A58-7A3A-4700-84A8-40493F769375}" srcOrd="1" destOrd="0" presId="urn:microsoft.com/office/officeart/2005/8/layout/list1"/>
    <dgm:cxn modelId="{1D258F17-4D76-42F9-B5E0-FDC02D937162}" type="presOf" srcId="{12F8DAB6-0C9D-4233-8158-0504841E89C8}" destId="{1C71652A-7462-467A-981D-73671CDCBB5B}" srcOrd="0" destOrd="1" presId="urn:microsoft.com/office/officeart/2005/8/layout/list1"/>
    <dgm:cxn modelId="{AE4FF32B-6AF6-44FB-BE91-21273FEFFD73}" srcId="{F2997136-1847-4F51-A1E4-340681F39C05}" destId="{2F71DD56-BB71-4756-A41B-1C65EAC91BFC}" srcOrd="0" destOrd="0" parTransId="{6CA4568D-1BA5-4022-89F9-0E21D75F3EE1}" sibTransId="{E9A34A2F-BD7D-44F9-97CA-3A289FB8A24E}"/>
    <dgm:cxn modelId="{C3CDDE37-7A18-40FB-B824-90ACE52449AF}" type="presOf" srcId="{84B289EC-5D5A-4FA9-A486-5514F86FC59A}" destId="{55BBE34B-99ED-4E3A-8C57-BB4FC2D6D034}" srcOrd="0" destOrd="1" presId="urn:microsoft.com/office/officeart/2005/8/layout/list1"/>
    <dgm:cxn modelId="{65DDA539-98C5-4E8D-BF39-F76290E6DA65}" srcId="{D8E4D4D7-99D8-4ADF-AACA-418B7BFD2C45}" destId="{EE19CB56-28EE-4076-BD40-3E4AC7A1FA23}" srcOrd="0" destOrd="0" parTransId="{54986D6F-F455-4D70-8563-6660DE7078A2}" sibTransId="{705F2F79-3B30-49EC-A9BC-43F83F358FAE}"/>
    <dgm:cxn modelId="{1919745E-CB11-4B39-BC78-DFBD984FD70B}" srcId="{F2997136-1847-4F51-A1E4-340681F39C05}" destId="{D8E4D4D7-99D8-4ADF-AACA-418B7BFD2C45}" srcOrd="1" destOrd="0" parTransId="{7F2C25BF-432D-48D5-8F93-0F47CAD2B41E}" sibTransId="{FFB373BC-43AF-425F-BBE4-CD2041084DA9}"/>
    <dgm:cxn modelId="{E8FEED5E-123E-45D6-9B59-EAD50A3DF6E3}" type="presOf" srcId="{2F71DD56-BB71-4756-A41B-1C65EAC91BFC}" destId="{A46A0E12-7D10-4FB9-8A10-876F94660E49}" srcOrd="0" destOrd="0" presId="urn:microsoft.com/office/officeart/2005/8/layout/list1"/>
    <dgm:cxn modelId="{E9DFF545-1A6F-4AC4-8A2D-F08229A17F90}" type="presOf" srcId="{96CE0B04-3F19-4AFA-A7CF-D954E159669B}" destId="{1C71652A-7462-467A-981D-73671CDCBB5B}" srcOrd="0" destOrd="0" presId="urn:microsoft.com/office/officeart/2005/8/layout/list1"/>
    <dgm:cxn modelId="{8047B389-8DE2-4A77-8167-871633C95D78}" type="presOf" srcId="{EE19CB56-28EE-4076-BD40-3E4AC7A1FA23}" destId="{55BBE34B-99ED-4E3A-8C57-BB4FC2D6D034}" srcOrd="0" destOrd="0" presId="urn:microsoft.com/office/officeart/2005/8/layout/list1"/>
    <dgm:cxn modelId="{2777B498-D902-4BEF-A576-87CBBC12E3E1}" srcId="{2F71DD56-BB71-4756-A41B-1C65EAC91BFC}" destId="{96CE0B04-3F19-4AFA-A7CF-D954E159669B}" srcOrd="0" destOrd="0" parTransId="{EACF7926-A21F-4180-AC49-645FA4BFD7A2}" sibTransId="{27CDFAF5-607D-443A-AE62-0D389F442395}"/>
    <dgm:cxn modelId="{DA18EFA3-291F-4CAE-9FC9-9ADBB50480C9}" srcId="{D8E4D4D7-99D8-4ADF-AACA-418B7BFD2C45}" destId="{84B289EC-5D5A-4FA9-A486-5514F86FC59A}" srcOrd="1" destOrd="0" parTransId="{A0A05F4D-71AB-4745-8509-04A2DF34F8D7}" sibTransId="{38CAC631-0BA2-4E53-98AE-FA27C7FE33E4}"/>
    <dgm:cxn modelId="{50CA22D0-C37D-46B2-88A2-530D577BF87E}" srcId="{2F71DD56-BB71-4756-A41B-1C65EAC91BFC}" destId="{12F8DAB6-0C9D-4233-8158-0504841E89C8}" srcOrd="1" destOrd="0" parTransId="{B71B4CA2-CB7A-4266-BB3A-B8B15B5EC758}" sibTransId="{8F47847D-F7E1-4078-A306-9EBBD00EABA5}"/>
    <dgm:cxn modelId="{911B38DD-AC0A-4C63-B321-70C962B6F0F0}" type="presOf" srcId="{2F71DD56-BB71-4756-A41B-1C65EAC91BFC}" destId="{DF7DA081-6A3A-4671-9410-67FC2C02B6CF}" srcOrd="1" destOrd="0" presId="urn:microsoft.com/office/officeart/2005/8/layout/list1"/>
    <dgm:cxn modelId="{99D301EF-1D14-4036-8967-656FBAF2B4C3}" type="presOf" srcId="{D8E4D4D7-99D8-4ADF-AACA-418B7BFD2C45}" destId="{BB50B051-6BE2-4D3D-89FE-E020EEB60304}" srcOrd="0" destOrd="0" presId="urn:microsoft.com/office/officeart/2005/8/layout/list1"/>
    <dgm:cxn modelId="{3F50C2DB-3DAA-42A1-B989-4BD318BB63A4}" type="presParOf" srcId="{1F506C33-B857-4443-930E-195485F42D24}" destId="{3AB361FF-5966-4BE9-AC2E-70A1854BE449}" srcOrd="0" destOrd="0" presId="urn:microsoft.com/office/officeart/2005/8/layout/list1"/>
    <dgm:cxn modelId="{3ED759FC-7D81-4EEB-9AC8-C53F99FEA81C}" type="presParOf" srcId="{3AB361FF-5966-4BE9-AC2E-70A1854BE449}" destId="{A46A0E12-7D10-4FB9-8A10-876F94660E49}" srcOrd="0" destOrd="0" presId="urn:microsoft.com/office/officeart/2005/8/layout/list1"/>
    <dgm:cxn modelId="{AE653997-3FC0-40F8-A154-FC741FFB166D}" type="presParOf" srcId="{3AB361FF-5966-4BE9-AC2E-70A1854BE449}" destId="{DF7DA081-6A3A-4671-9410-67FC2C02B6CF}" srcOrd="1" destOrd="0" presId="urn:microsoft.com/office/officeart/2005/8/layout/list1"/>
    <dgm:cxn modelId="{8BE32060-5346-407B-857E-64E629471E31}" type="presParOf" srcId="{1F506C33-B857-4443-930E-195485F42D24}" destId="{10DC06A2-CC2B-43FA-A664-B6908028E1DE}" srcOrd="1" destOrd="0" presId="urn:microsoft.com/office/officeart/2005/8/layout/list1"/>
    <dgm:cxn modelId="{6314564F-F090-4F50-97D3-8C03497493DF}" type="presParOf" srcId="{1F506C33-B857-4443-930E-195485F42D24}" destId="{1C71652A-7462-467A-981D-73671CDCBB5B}" srcOrd="2" destOrd="0" presId="urn:microsoft.com/office/officeart/2005/8/layout/list1"/>
    <dgm:cxn modelId="{A783AB5C-59AF-4F51-918B-ADA6F7B37D6E}" type="presParOf" srcId="{1F506C33-B857-4443-930E-195485F42D24}" destId="{FA21DC36-5489-4BD5-8DF0-C4EC0EB01CF0}" srcOrd="3" destOrd="0" presId="urn:microsoft.com/office/officeart/2005/8/layout/list1"/>
    <dgm:cxn modelId="{2604096F-AE52-4B5B-A912-7076FC165FB2}" type="presParOf" srcId="{1F506C33-B857-4443-930E-195485F42D24}" destId="{B438B1B1-37D6-4C3B-B5A2-4612A28A22D8}" srcOrd="4" destOrd="0" presId="urn:microsoft.com/office/officeart/2005/8/layout/list1"/>
    <dgm:cxn modelId="{E302B55C-8C61-4CA6-A639-559C75D39888}" type="presParOf" srcId="{B438B1B1-37D6-4C3B-B5A2-4612A28A22D8}" destId="{BB50B051-6BE2-4D3D-89FE-E020EEB60304}" srcOrd="0" destOrd="0" presId="urn:microsoft.com/office/officeart/2005/8/layout/list1"/>
    <dgm:cxn modelId="{7F955862-2D2E-472E-97EE-2C6630BE2288}" type="presParOf" srcId="{B438B1B1-37D6-4C3B-B5A2-4612A28A22D8}" destId="{015F9A58-7A3A-4700-84A8-40493F769375}" srcOrd="1" destOrd="0" presId="urn:microsoft.com/office/officeart/2005/8/layout/list1"/>
    <dgm:cxn modelId="{8CBC0B37-FA25-41ED-B1C9-1EFF61E31888}" type="presParOf" srcId="{1F506C33-B857-4443-930E-195485F42D24}" destId="{8C35C62F-6C51-4091-BBA9-132F552AC2EE}" srcOrd="5" destOrd="0" presId="urn:microsoft.com/office/officeart/2005/8/layout/list1"/>
    <dgm:cxn modelId="{D49CAD49-38AE-4E07-A77A-7FD3418D177F}" type="presParOf" srcId="{1F506C33-B857-4443-930E-195485F42D24}" destId="{55BBE34B-99ED-4E3A-8C57-BB4FC2D6D034}"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58BEE2-6E20-440E-B4F0-DCE42644F9F8}"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FD61D573-7231-4997-A54D-3F2C665C1953}">
      <dgm:prSet/>
      <dgm:spPr/>
      <dgm:t>
        <a:bodyPr/>
        <a:lstStyle/>
        <a:p>
          <a:r>
            <a:rPr lang="en-US"/>
            <a:t>Action taken in violation of Open Meeting Law is void.</a:t>
          </a:r>
        </a:p>
      </dgm:t>
    </dgm:pt>
    <dgm:pt modelId="{C07F84E3-585B-4993-A780-7830FCC89105}" type="parTrans" cxnId="{E716A0B7-3656-456A-83A2-CCAF055AB19A}">
      <dgm:prSet/>
      <dgm:spPr/>
      <dgm:t>
        <a:bodyPr/>
        <a:lstStyle/>
        <a:p>
          <a:endParaRPr lang="en-US"/>
        </a:p>
      </dgm:t>
    </dgm:pt>
    <dgm:pt modelId="{E5E7729B-22C1-491A-A376-7285FF25B8DA}" type="sibTrans" cxnId="{E716A0B7-3656-456A-83A2-CCAF055AB19A}">
      <dgm:prSet/>
      <dgm:spPr/>
      <dgm:t>
        <a:bodyPr/>
        <a:lstStyle/>
        <a:p>
          <a:endParaRPr lang="en-US"/>
        </a:p>
      </dgm:t>
    </dgm:pt>
    <dgm:pt modelId="{B3DB3D3B-9C8D-4862-9799-1DB501A0C4EC}">
      <dgm:prSet/>
      <dgm:spPr/>
      <dgm:t>
        <a:bodyPr/>
        <a:lstStyle/>
        <a:p>
          <a:r>
            <a:rPr lang="en-US"/>
            <a:t>A public body may try to correct a violation but there are related steps and considerations (it is still a good idea to try, however).</a:t>
          </a:r>
        </a:p>
      </dgm:t>
    </dgm:pt>
    <dgm:pt modelId="{66C86DE2-954F-48A9-9926-B2B3DC3514D0}" type="parTrans" cxnId="{587CD5E8-215E-4662-8E0C-0BE45D31F440}">
      <dgm:prSet/>
      <dgm:spPr/>
      <dgm:t>
        <a:bodyPr/>
        <a:lstStyle/>
        <a:p>
          <a:endParaRPr lang="en-US"/>
        </a:p>
      </dgm:t>
    </dgm:pt>
    <dgm:pt modelId="{88301128-D97D-439D-B90B-E53163CEAFCD}" type="sibTrans" cxnId="{587CD5E8-215E-4662-8E0C-0BE45D31F440}">
      <dgm:prSet/>
      <dgm:spPr/>
      <dgm:t>
        <a:bodyPr/>
        <a:lstStyle/>
        <a:p>
          <a:endParaRPr lang="en-US"/>
        </a:p>
      </dgm:t>
    </dgm:pt>
    <dgm:pt modelId="{1DA178F0-684E-41C2-B2B8-E92C353E7044}">
      <dgm:prSet/>
      <dgm:spPr/>
      <dgm:t>
        <a:bodyPr/>
        <a:lstStyle/>
        <a:p>
          <a:r>
            <a:rPr lang="en-US"/>
            <a:t>Misdemeanor (NRS 241.040)</a:t>
          </a:r>
        </a:p>
      </dgm:t>
    </dgm:pt>
    <dgm:pt modelId="{CEAB9A25-1D60-414A-A4C8-4CBF644F1C73}" type="parTrans" cxnId="{07FC3DCF-2A11-4237-AE79-4844860067BD}">
      <dgm:prSet/>
      <dgm:spPr/>
      <dgm:t>
        <a:bodyPr/>
        <a:lstStyle/>
        <a:p>
          <a:endParaRPr lang="en-US"/>
        </a:p>
      </dgm:t>
    </dgm:pt>
    <dgm:pt modelId="{BA7B48C9-AA0C-4443-8BAD-F4DB1C48AE2D}" type="sibTrans" cxnId="{07FC3DCF-2A11-4237-AE79-4844860067BD}">
      <dgm:prSet/>
      <dgm:spPr/>
      <dgm:t>
        <a:bodyPr/>
        <a:lstStyle/>
        <a:p>
          <a:endParaRPr lang="en-US"/>
        </a:p>
      </dgm:t>
    </dgm:pt>
    <dgm:pt modelId="{6AC0672D-C20A-4343-B851-862E1332A990}">
      <dgm:prSet custT="1"/>
      <dgm:spPr/>
      <dgm:t>
        <a:bodyPr/>
        <a:lstStyle/>
        <a:p>
          <a:r>
            <a:rPr lang="en-US" sz="1200" dirty="0"/>
            <a:t>Each member of the public body who attends the meeting where the violation happens, has knowledge of the violation, and participates in the violation.</a:t>
          </a:r>
        </a:p>
      </dgm:t>
    </dgm:pt>
    <dgm:pt modelId="{4939400C-9C47-4B55-9BF0-6279D126E260}" type="parTrans" cxnId="{DDA6AEA1-EBFA-4D8E-8FDA-EB2526FC7E4B}">
      <dgm:prSet/>
      <dgm:spPr/>
      <dgm:t>
        <a:bodyPr/>
        <a:lstStyle/>
        <a:p>
          <a:endParaRPr lang="en-US"/>
        </a:p>
      </dgm:t>
    </dgm:pt>
    <dgm:pt modelId="{4EE79EBC-6C3D-4B97-9E47-94C5F7E56BF1}" type="sibTrans" cxnId="{DDA6AEA1-EBFA-4D8E-8FDA-EB2526FC7E4B}">
      <dgm:prSet/>
      <dgm:spPr/>
      <dgm:t>
        <a:bodyPr/>
        <a:lstStyle/>
        <a:p>
          <a:endParaRPr lang="en-US"/>
        </a:p>
      </dgm:t>
    </dgm:pt>
    <dgm:pt modelId="{A3D21FD6-AD42-45D3-9991-40851F2D2145}">
      <dgm:prSet/>
      <dgm:spPr/>
      <dgm:t>
        <a:bodyPr/>
        <a:lstStyle/>
        <a:p>
          <a:r>
            <a:rPr lang="en-US"/>
            <a:t>Wrongful exclusion of individuals from a meeting.</a:t>
          </a:r>
        </a:p>
      </dgm:t>
    </dgm:pt>
    <dgm:pt modelId="{069B8517-4A4A-43E0-A417-C85703DD721A}" type="parTrans" cxnId="{F5253B9F-277C-4A73-BC0E-E90F490CD4B4}">
      <dgm:prSet/>
      <dgm:spPr/>
      <dgm:t>
        <a:bodyPr/>
        <a:lstStyle/>
        <a:p>
          <a:endParaRPr lang="en-US"/>
        </a:p>
      </dgm:t>
    </dgm:pt>
    <dgm:pt modelId="{ADA6E723-B1DA-41FF-9BE6-CED8AEE5D654}" type="sibTrans" cxnId="{F5253B9F-277C-4A73-BC0E-E90F490CD4B4}">
      <dgm:prSet/>
      <dgm:spPr/>
      <dgm:t>
        <a:bodyPr/>
        <a:lstStyle/>
        <a:p>
          <a:endParaRPr lang="en-US"/>
        </a:p>
      </dgm:t>
    </dgm:pt>
    <dgm:pt modelId="{C47DFC4D-C45D-44E9-A321-C511A3C8A149}" type="pres">
      <dgm:prSet presAssocID="{2C58BEE2-6E20-440E-B4F0-DCE42644F9F8}" presName="Name0" presStyleCnt="0">
        <dgm:presLayoutVars>
          <dgm:dir/>
          <dgm:animLvl val="lvl"/>
          <dgm:resizeHandles val="exact"/>
        </dgm:presLayoutVars>
      </dgm:prSet>
      <dgm:spPr/>
    </dgm:pt>
    <dgm:pt modelId="{C077112D-BB04-4CCB-8068-C2BE614825B8}" type="pres">
      <dgm:prSet presAssocID="{1DA178F0-684E-41C2-B2B8-E92C353E7044}" presName="boxAndChildren" presStyleCnt="0"/>
      <dgm:spPr/>
    </dgm:pt>
    <dgm:pt modelId="{63830D8C-8DB7-40CC-9914-63F7AF7E2C90}" type="pres">
      <dgm:prSet presAssocID="{1DA178F0-684E-41C2-B2B8-E92C353E7044}" presName="parentTextBox" presStyleLbl="node1" presStyleIdx="0" presStyleCnt="3"/>
      <dgm:spPr/>
    </dgm:pt>
    <dgm:pt modelId="{B36FEB71-6C08-40BD-BC4C-6858E0E397FC}" type="pres">
      <dgm:prSet presAssocID="{1DA178F0-684E-41C2-B2B8-E92C353E7044}" presName="entireBox" presStyleLbl="node1" presStyleIdx="0" presStyleCnt="3"/>
      <dgm:spPr/>
    </dgm:pt>
    <dgm:pt modelId="{D0AB7C82-51B0-4504-AE8C-F13382AD0CC4}" type="pres">
      <dgm:prSet presAssocID="{1DA178F0-684E-41C2-B2B8-E92C353E7044}" presName="descendantBox" presStyleCnt="0"/>
      <dgm:spPr/>
    </dgm:pt>
    <dgm:pt modelId="{2A7CC578-1C4C-4027-A0F6-9183A08074DC}" type="pres">
      <dgm:prSet presAssocID="{6AC0672D-C20A-4343-B851-862E1332A990}" presName="childTextBox" presStyleLbl="fgAccFollowNode1" presStyleIdx="0" presStyleCnt="2">
        <dgm:presLayoutVars>
          <dgm:bulletEnabled val="1"/>
        </dgm:presLayoutVars>
      </dgm:prSet>
      <dgm:spPr/>
    </dgm:pt>
    <dgm:pt modelId="{18AED003-A826-43F6-BC98-579AD29ECFED}" type="pres">
      <dgm:prSet presAssocID="{A3D21FD6-AD42-45D3-9991-40851F2D2145}" presName="childTextBox" presStyleLbl="fgAccFollowNode1" presStyleIdx="1" presStyleCnt="2">
        <dgm:presLayoutVars>
          <dgm:bulletEnabled val="1"/>
        </dgm:presLayoutVars>
      </dgm:prSet>
      <dgm:spPr/>
    </dgm:pt>
    <dgm:pt modelId="{BB5F0328-2180-4D7A-893F-8D719774C6D8}" type="pres">
      <dgm:prSet presAssocID="{88301128-D97D-439D-B90B-E53163CEAFCD}" presName="sp" presStyleCnt="0"/>
      <dgm:spPr/>
    </dgm:pt>
    <dgm:pt modelId="{35CA22EA-D481-4D79-B8E4-C9279992E355}" type="pres">
      <dgm:prSet presAssocID="{B3DB3D3B-9C8D-4862-9799-1DB501A0C4EC}" presName="arrowAndChildren" presStyleCnt="0"/>
      <dgm:spPr/>
    </dgm:pt>
    <dgm:pt modelId="{58AA969A-CAD3-4A33-947A-EC295AB84492}" type="pres">
      <dgm:prSet presAssocID="{B3DB3D3B-9C8D-4862-9799-1DB501A0C4EC}" presName="parentTextArrow" presStyleLbl="node1" presStyleIdx="1" presStyleCnt="3"/>
      <dgm:spPr/>
    </dgm:pt>
    <dgm:pt modelId="{FD3D47D7-8D2A-4C67-BC5C-4E3E2F4B222E}" type="pres">
      <dgm:prSet presAssocID="{E5E7729B-22C1-491A-A376-7285FF25B8DA}" presName="sp" presStyleCnt="0"/>
      <dgm:spPr/>
    </dgm:pt>
    <dgm:pt modelId="{A63AE4C3-3634-4A9C-8114-A72A0ACA3A2A}" type="pres">
      <dgm:prSet presAssocID="{FD61D573-7231-4997-A54D-3F2C665C1953}" presName="arrowAndChildren" presStyleCnt="0"/>
      <dgm:spPr/>
    </dgm:pt>
    <dgm:pt modelId="{F446A6F5-5166-404B-87F5-07C7AEE58112}" type="pres">
      <dgm:prSet presAssocID="{FD61D573-7231-4997-A54D-3F2C665C1953}" presName="parentTextArrow" presStyleLbl="node1" presStyleIdx="2" presStyleCnt="3"/>
      <dgm:spPr/>
    </dgm:pt>
  </dgm:ptLst>
  <dgm:cxnLst>
    <dgm:cxn modelId="{DB570032-B9B4-4002-941D-6A9ADE77E0CE}" type="presOf" srcId="{A3D21FD6-AD42-45D3-9991-40851F2D2145}" destId="{18AED003-A826-43F6-BC98-579AD29ECFED}" srcOrd="0" destOrd="0" presId="urn:microsoft.com/office/officeart/2005/8/layout/process4"/>
    <dgm:cxn modelId="{2FAA6859-80FA-475F-8B92-1FFACAA32660}" type="presOf" srcId="{1DA178F0-684E-41C2-B2B8-E92C353E7044}" destId="{B36FEB71-6C08-40BD-BC4C-6858E0E397FC}" srcOrd="1" destOrd="0" presId="urn:microsoft.com/office/officeart/2005/8/layout/process4"/>
    <dgm:cxn modelId="{D09F6F8D-7962-4D2E-BB81-D7D23EC95503}" type="presOf" srcId="{1DA178F0-684E-41C2-B2B8-E92C353E7044}" destId="{63830D8C-8DB7-40CC-9914-63F7AF7E2C90}" srcOrd="0" destOrd="0" presId="urn:microsoft.com/office/officeart/2005/8/layout/process4"/>
    <dgm:cxn modelId="{1A9B589D-FE61-4FFF-8240-9CE97CF5DF04}" type="presOf" srcId="{6AC0672D-C20A-4343-B851-862E1332A990}" destId="{2A7CC578-1C4C-4027-A0F6-9183A08074DC}" srcOrd="0" destOrd="0" presId="urn:microsoft.com/office/officeart/2005/8/layout/process4"/>
    <dgm:cxn modelId="{F5253B9F-277C-4A73-BC0E-E90F490CD4B4}" srcId="{1DA178F0-684E-41C2-B2B8-E92C353E7044}" destId="{A3D21FD6-AD42-45D3-9991-40851F2D2145}" srcOrd="1" destOrd="0" parTransId="{069B8517-4A4A-43E0-A417-C85703DD721A}" sibTransId="{ADA6E723-B1DA-41FF-9BE6-CED8AEE5D654}"/>
    <dgm:cxn modelId="{DDA6AEA1-EBFA-4D8E-8FDA-EB2526FC7E4B}" srcId="{1DA178F0-684E-41C2-B2B8-E92C353E7044}" destId="{6AC0672D-C20A-4343-B851-862E1332A990}" srcOrd="0" destOrd="0" parTransId="{4939400C-9C47-4B55-9BF0-6279D126E260}" sibTransId="{4EE79EBC-6C3D-4B97-9E47-94C5F7E56BF1}"/>
    <dgm:cxn modelId="{E716A0B7-3656-456A-83A2-CCAF055AB19A}" srcId="{2C58BEE2-6E20-440E-B4F0-DCE42644F9F8}" destId="{FD61D573-7231-4997-A54D-3F2C665C1953}" srcOrd="0" destOrd="0" parTransId="{C07F84E3-585B-4993-A780-7830FCC89105}" sibTransId="{E5E7729B-22C1-491A-A376-7285FF25B8DA}"/>
    <dgm:cxn modelId="{A3CD2EBF-4878-4255-A872-1E63B460484B}" type="presOf" srcId="{B3DB3D3B-9C8D-4862-9799-1DB501A0C4EC}" destId="{58AA969A-CAD3-4A33-947A-EC295AB84492}" srcOrd="0" destOrd="0" presId="urn:microsoft.com/office/officeart/2005/8/layout/process4"/>
    <dgm:cxn modelId="{3D25B8CE-78F8-414C-8657-DB34EBAE3F7A}" type="presOf" srcId="{FD61D573-7231-4997-A54D-3F2C665C1953}" destId="{F446A6F5-5166-404B-87F5-07C7AEE58112}" srcOrd="0" destOrd="0" presId="urn:microsoft.com/office/officeart/2005/8/layout/process4"/>
    <dgm:cxn modelId="{07FC3DCF-2A11-4237-AE79-4844860067BD}" srcId="{2C58BEE2-6E20-440E-B4F0-DCE42644F9F8}" destId="{1DA178F0-684E-41C2-B2B8-E92C353E7044}" srcOrd="2" destOrd="0" parTransId="{CEAB9A25-1D60-414A-A4C8-4CBF644F1C73}" sibTransId="{BA7B48C9-AA0C-4443-8BAD-F4DB1C48AE2D}"/>
    <dgm:cxn modelId="{587CD5E8-215E-4662-8E0C-0BE45D31F440}" srcId="{2C58BEE2-6E20-440E-B4F0-DCE42644F9F8}" destId="{B3DB3D3B-9C8D-4862-9799-1DB501A0C4EC}" srcOrd="1" destOrd="0" parTransId="{66C86DE2-954F-48A9-9926-B2B3DC3514D0}" sibTransId="{88301128-D97D-439D-B90B-E53163CEAFCD}"/>
    <dgm:cxn modelId="{3FDD2BFB-DAE5-4961-8504-B0F861E88213}" type="presOf" srcId="{2C58BEE2-6E20-440E-B4F0-DCE42644F9F8}" destId="{C47DFC4D-C45D-44E9-A321-C511A3C8A149}" srcOrd="0" destOrd="0" presId="urn:microsoft.com/office/officeart/2005/8/layout/process4"/>
    <dgm:cxn modelId="{27911E90-446E-4FAF-8EA9-7EEDC47D07EF}" type="presParOf" srcId="{C47DFC4D-C45D-44E9-A321-C511A3C8A149}" destId="{C077112D-BB04-4CCB-8068-C2BE614825B8}" srcOrd="0" destOrd="0" presId="urn:microsoft.com/office/officeart/2005/8/layout/process4"/>
    <dgm:cxn modelId="{89DB41AB-1BA7-4D9B-91FD-10F9C89F714E}" type="presParOf" srcId="{C077112D-BB04-4CCB-8068-C2BE614825B8}" destId="{63830D8C-8DB7-40CC-9914-63F7AF7E2C90}" srcOrd="0" destOrd="0" presId="urn:microsoft.com/office/officeart/2005/8/layout/process4"/>
    <dgm:cxn modelId="{DD85E6BC-5FDB-4129-BA63-918E3D1894CD}" type="presParOf" srcId="{C077112D-BB04-4CCB-8068-C2BE614825B8}" destId="{B36FEB71-6C08-40BD-BC4C-6858E0E397FC}" srcOrd="1" destOrd="0" presId="urn:microsoft.com/office/officeart/2005/8/layout/process4"/>
    <dgm:cxn modelId="{FD522F2B-2DAB-4CFF-82AB-1158202DDDAE}" type="presParOf" srcId="{C077112D-BB04-4CCB-8068-C2BE614825B8}" destId="{D0AB7C82-51B0-4504-AE8C-F13382AD0CC4}" srcOrd="2" destOrd="0" presId="urn:microsoft.com/office/officeart/2005/8/layout/process4"/>
    <dgm:cxn modelId="{F4507F4A-AF26-415F-A9CD-85B0F67F6A4F}" type="presParOf" srcId="{D0AB7C82-51B0-4504-AE8C-F13382AD0CC4}" destId="{2A7CC578-1C4C-4027-A0F6-9183A08074DC}" srcOrd="0" destOrd="0" presId="urn:microsoft.com/office/officeart/2005/8/layout/process4"/>
    <dgm:cxn modelId="{580BD9AF-7971-49B0-B77A-A2398DB21185}" type="presParOf" srcId="{D0AB7C82-51B0-4504-AE8C-F13382AD0CC4}" destId="{18AED003-A826-43F6-BC98-579AD29ECFED}" srcOrd="1" destOrd="0" presId="urn:microsoft.com/office/officeart/2005/8/layout/process4"/>
    <dgm:cxn modelId="{F92FB7B5-4B29-49DB-8FFD-F8FF431B3C4B}" type="presParOf" srcId="{C47DFC4D-C45D-44E9-A321-C511A3C8A149}" destId="{BB5F0328-2180-4D7A-893F-8D719774C6D8}" srcOrd="1" destOrd="0" presId="urn:microsoft.com/office/officeart/2005/8/layout/process4"/>
    <dgm:cxn modelId="{2C0BC18D-FD4B-4A03-A564-A52159E4628D}" type="presParOf" srcId="{C47DFC4D-C45D-44E9-A321-C511A3C8A149}" destId="{35CA22EA-D481-4D79-B8E4-C9279992E355}" srcOrd="2" destOrd="0" presId="urn:microsoft.com/office/officeart/2005/8/layout/process4"/>
    <dgm:cxn modelId="{323CC565-644B-415D-AD3F-D39B82AE8394}" type="presParOf" srcId="{35CA22EA-D481-4D79-B8E4-C9279992E355}" destId="{58AA969A-CAD3-4A33-947A-EC295AB84492}" srcOrd="0" destOrd="0" presId="urn:microsoft.com/office/officeart/2005/8/layout/process4"/>
    <dgm:cxn modelId="{4711E83C-0447-431E-9743-961B0234F6E2}" type="presParOf" srcId="{C47DFC4D-C45D-44E9-A321-C511A3C8A149}" destId="{FD3D47D7-8D2A-4C67-BC5C-4E3E2F4B222E}" srcOrd="3" destOrd="0" presId="urn:microsoft.com/office/officeart/2005/8/layout/process4"/>
    <dgm:cxn modelId="{473E331D-85EE-45AB-9315-B9897EDA540C}" type="presParOf" srcId="{C47DFC4D-C45D-44E9-A321-C511A3C8A149}" destId="{A63AE4C3-3634-4A9C-8114-A72A0ACA3A2A}" srcOrd="4" destOrd="0" presId="urn:microsoft.com/office/officeart/2005/8/layout/process4"/>
    <dgm:cxn modelId="{DB7C02A9-83D7-48D1-8BD7-CA6F0AD1ADE9}" type="presParOf" srcId="{A63AE4C3-3634-4A9C-8114-A72A0ACA3A2A}" destId="{F446A6F5-5166-404B-87F5-07C7AEE5811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C2FDFE-FE35-4669-93BE-45C1D738F9B7}"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41C13560-DBB2-4935-A0DF-E7B14575E3D7}">
      <dgm:prSet/>
      <dgm:spPr/>
      <dgm:t>
        <a:bodyPr/>
        <a:lstStyle/>
        <a:p>
          <a:r>
            <a:rPr lang="en-US"/>
            <a:t>Administrative fine for attendance and knowing participation in a violation not to exceed:</a:t>
          </a:r>
        </a:p>
      </dgm:t>
    </dgm:pt>
    <dgm:pt modelId="{12675BA7-D520-4B2F-A569-91BB1B3FD2F3}" type="parTrans" cxnId="{873E55F4-BEB2-403C-B54D-179A5AC01C02}">
      <dgm:prSet/>
      <dgm:spPr/>
      <dgm:t>
        <a:bodyPr/>
        <a:lstStyle/>
        <a:p>
          <a:endParaRPr lang="en-US"/>
        </a:p>
      </dgm:t>
    </dgm:pt>
    <dgm:pt modelId="{F8ECFB9B-686F-492A-933C-12B9E3A18B08}" type="sibTrans" cxnId="{873E55F4-BEB2-403C-B54D-179A5AC01C02}">
      <dgm:prSet/>
      <dgm:spPr/>
      <dgm:t>
        <a:bodyPr/>
        <a:lstStyle/>
        <a:p>
          <a:endParaRPr lang="en-US"/>
        </a:p>
      </dgm:t>
    </dgm:pt>
    <dgm:pt modelId="{EE438B52-1293-47E7-9641-7B6568A0F73C}">
      <dgm:prSet/>
      <dgm:spPr/>
      <dgm:t>
        <a:bodyPr/>
        <a:lstStyle/>
        <a:p>
          <a:r>
            <a:rPr lang="en-US"/>
            <a:t>$500 for a first offense;</a:t>
          </a:r>
        </a:p>
      </dgm:t>
    </dgm:pt>
    <dgm:pt modelId="{3F68B916-3AB9-4C2C-B7FE-45D1916F19CC}" type="parTrans" cxnId="{CB2D5EF4-2846-4354-9516-210C53627CE7}">
      <dgm:prSet/>
      <dgm:spPr/>
      <dgm:t>
        <a:bodyPr/>
        <a:lstStyle/>
        <a:p>
          <a:endParaRPr lang="en-US"/>
        </a:p>
      </dgm:t>
    </dgm:pt>
    <dgm:pt modelId="{8F0B912E-1051-4092-B7A3-2C35C1C19F1B}" type="sibTrans" cxnId="{CB2D5EF4-2846-4354-9516-210C53627CE7}">
      <dgm:prSet/>
      <dgm:spPr/>
      <dgm:t>
        <a:bodyPr/>
        <a:lstStyle/>
        <a:p>
          <a:endParaRPr lang="en-US"/>
        </a:p>
      </dgm:t>
    </dgm:pt>
    <dgm:pt modelId="{0C793DC3-DB3A-4FF8-BCC9-619EE9DE47BA}">
      <dgm:prSet/>
      <dgm:spPr/>
      <dgm:t>
        <a:bodyPr/>
        <a:lstStyle/>
        <a:p>
          <a:r>
            <a:rPr lang="en-US"/>
            <a:t>$1,000 for a second offense; and</a:t>
          </a:r>
        </a:p>
      </dgm:t>
    </dgm:pt>
    <dgm:pt modelId="{23EF45C6-9500-4A2C-88AD-550BBFE1DF19}" type="parTrans" cxnId="{77CAEA1D-2901-4269-A162-EE4DF391CBD3}">
      <dgm:prSet/>
      <dgm:spPr/>
      <dgm:t>
        <a:bodyPr/>
        <a:lstStyle/>
        <a:p>
          <a:endParaRPr lang="en-US"/>
        </a:p>
      </dgm:t>
    </dgm:pt>
    <dgm:pt modelId="{342783BD-6C24-4EFE-886B-97AB938348F4}" type="sibTrans" cxnId="{77CAEA1D-2901-4269-A162-EE4DF391CBD3}">
      <dgm:prSet/>
      <dgm:spPr/>
      <dgm:t>
        <a:bodyPr/>
        <a:lstStyle/>
        <a:p>
          <a:endParaRPr lang="en-US"/>
        </a:p>
      </dgm:t>
    </dgm:pt>
    <dgm:pt modelId="{A1CA2FDA-C748-4054-B4AF-59413D28A10F}">
      <dgm:prSet/>
      <dgm:spPr/>
      <dgm:t>
        <a:bodyPr/>
        <a:lstStyle/>
        <a:p>
          <a:r>
            <a:rPr lang="en-US"/>
            <a:t>$2,500 for a third or subsequent offense.</a:t>
          </a:r>
        </a:p>
      </dgm:t>
    </dgm:pt>
    <dgm:pt modelId="{D1A8CC31-CC0D-43DF-8D47-2E914616DDC5}" type="parTrans" cxnId="{650EDB97-11AA-48A0-85F5-5B4550291ED0}">
      <dgm:prSet/>
      <dgm:spPr/>
      <dgm:t>
        <a:bodyPr/>
        <a:lstStyle/>
        <a:p>
          <a:endParaRPr lang="en-US"/>
        </a:p>
      </dgm:t>
    </dgm:pt>
    <dgm:pt modelId="{C1FD6E2F-88E4-438E-9476-049BB1EAE62D}" type="sibTrans" cxnId="{650EDB97-11AA-48A0-85F5-5B4550291ED0}">
      <dgm:prSet/>
      <dgm:spPr/>
      <dgm:t>
        <a:bodyPr/>
        <a:lstStyle/>
        <a:p>
          <a:endParaRPr lang="en-US"/>
        </a:p>
      </dgm:t>
    </dgm:pt>
    <dgm:pt modelId="{58302CB8-A44C-4DFC-880A-C2D6366005DB}">
      <dgm:prSet/>
      <dgm:spPr/>
      <dgm:t>
        <a:bodyPr/>
        <a:lstStyle/>
        <a:p>
          <a:r>
            <a:rPr lang="en-US"/>
            <a:t>No criminal penalty or administrative fine if the member violates provisions “as a result of legal advice provided by an attorney employed or retained by the public body.”</a:t>
          </a:r>
        </a:p>
      </dgm:t>
    </dgm:pt>
    <dgm:pt modelId="{481283E2-BF88-4E58-9F1C-6DFFF87A771A}" type="parTrans" cxnId="{A0E14105-BCCB-4933-B9C7-42F6C55C2274}">
      <dgm:prSet/>
      <dgm:spPr/>
      <dgm:t>
        <a:bodyPr/>
        <a:lstStyle/>
        <a:p>
          <a:endParaRPr lang="en-US"/>
        </a:p>
      </dgm:t>
    </dgm:pt>
    <dgm:pt modelId="{B3C3E632-3260-4A2D-BAC5-FCA0832914FD}" type="sibTrans" cxnId="{A0E14105-BCCB-4933-B9C7-42F6C55C2274}">
      <dgm:prSet/>
      <dgm:spPr/>
      <dgm:t>
        <a:bodyPr/>
        <a:lstStyle/>
        <a:p>
          <a:endParaRPr lang="en-US"/>
        </a:p>
      </dgm:t>
    </dgm:pt>
    <dgm:pt modelId="{FC97E7A0-7564-4E0B-8CA1-AA7B4F148BBA}" type="pres">
      <dgm:prSet presAssocID="{B3C2FDFE-FE35-4669-93BE-45C1D738F9B7}" presName="Name0" presStyleCnt="0">
        <dgm:presLayoutVars>
          <dgm:dir/>
          <dgm:animLvl val="lvl"/>
          <dgm:resizeHandles val="exact"/>
        </dgm:presLayoutVars>
      </dgm:prSet>
      <dgm:spPr/>
    </dgm:pt>
    <dgm:pt modelId="{DB26787A-1EBC-4D35-844E-0D6705911E82}" type="pres">
      <dgm:prSet presAssocID="{58302CB8-A44C-4DFC-880A-C2D6366005DB}" presName="boxAndChildren" presStyleCnt="0"/>
      <dgm:spPr/>
    </dgm:pt>
    <dgm:pt modelId="{3FBF5C6F-CCB7-4ACB-B30C-60A1652CCAEC}" type="pres">
      <dgm:prSet presAssocID="{58302CB8-A44C-4DFC-880A-C2D6366005DB}" presName="parentTextBox" presStyleLbl="node1" presStyleIdx="0" presStyleCnt="2"/>
      <dgm:spPr/>
    </dgm:pt>
    <dgm:pt modelId="{C38C2B4C-0E94-497F-8A50-1EE233D42493}" type="pres">
      <dgm:prSet presAssocID="{F8ECFB9B-686F-492A-933C-12B9E3A18B08}" presName="sp" presStyleCnt="0"/>
      <dgm:spPr/>
    </dgm:pt>
    <dgm:pt modelId="{30766901-7352-4490-ACD7-E25C26AC765E}" type="pres">
      <dgm:prSet presAssocID="{41C13560-DBB2-4935-A0DF-E7B14575E3D7}" presName="arrowAndChildren" presStyleCnt="0"/>
      <dgm:spPr/>
    </dgm:pt>
    <dgm:pt modelId="{F40BE586-230E-4392-ADE6-9769C6B0E16B}" type="pres">
      <dgm:prSet presAssocID="{41C13560-DBB2-4935-A0DF-E7B14575E3D7}" presName="parentTextArrow" presStyleLbl="node1" presStyleIdx="0" presStyleCnt="2"/>
      <dgm:spPr/>
    </dgm:pt>
    <dgm:pt modelId="{8312B84E-1EA4-4B4B-ACC2-4A106D218D4D}" type="pres">
      <dgm:prSet presAssocID="{41C13560-DBB2-4935-A0DF-E7B14575E3D7}" presName="arrow" presStyleLbl="node1" presStyleIdx="1" presStyleCnt="2"/>
      <dgm:spPr/>
    </dgm:pt>
    <dgm:pt modelId="{1582E065-AEEA-47F1-B723-3ED76E894C77}" type="pres">
      <dgm:prSet presAssocID="{41C13560-DBB2-4935-A0DF-E7B14575E3D7}" presName="descendantArrow" presStyleCnt="0"/>
      <dgm:spPr/>
    </dgm:pt>
    <dgm:pt modelId="{67F81A3C-AB88-41A7-BAEC-B156FAA8CFA3}" type="pres">
      <dgm:prSet presAssocID="{EE438B52-1293-47E7-9641-7B6568A0F73C}" presName="childTextArrow" presStyleLbl="fgAccFollowNode1" presStyleIdx="0" presStyleCnt="3">
        <dgm:presLayoutVars>
          <dgm:bulletEnabled val="1"/>
        </dgm:presLayoutVars>
      </dgm:prSet>
      <dgm:spPr/>
    </dgm:pt>
    <dgm:pt modelId="{17672E22-D4D2-4A6B-96E5-EE2498FFCAA8}" type="pres">
      <dgm:prSet presAssocID="{0C793DC3-DB3A-4FF8-BCC9-619EE9DE47BA}" presName="childTextArrow" presStyleLbl="fgAccFollowNode1" presStyleIdx="1" presStyleCnt="3">
        <dgm:presLayoutVars>
          <dgm:bulletEnabled val="1"/>
        </dgm:presLayoutVars>
      </dgm:prSet>
      <dgm:spPr/>
    </dgm:pt>
    <dgm:pt modelId="{18099358-5E5B-4F60-9CB3-37ADFFCBA96F}" type="pres">
      <dgm:prSet presAssocID="{A1CA2FDA-C748-4054-B4AF-59413D28A10F}" presName="childTextArrow" presStyleLbl="fgAccFollowNode1" presStyleIdx="2" presStyleCnt="3">
        <dgm:presLayoutVars>
          <dgm:bulletEnabled val="1"/>
        </dgm:presLayoutVars>
      </dgm:prSet>
      <dgm:spPr/>
    </dgm:pt>
  </dgm:ptLst>
  <dgm:cxnLst>
    <dgm:cxn modelId="{1A330001-A129-45E2-9935-6A9B680C4A13}" type="presOf" srcId="{EE438B52-1293-47E7-9641-7B6568A0F73C}" destId="{67F81A3C-AB88-41A7-BAEC-B156FAA8CFA3}" srcOrd="0" destOrd="0" presId="urn:microsoft.com/office/officeart/2005/8/layout/process4"/>
    <dgm:cxn modelId="{A0E14105-BCCB-4933-B9C7-42F6C55C2274}" srcId="{B3C2FDFE-FE35-4669-93BE-45C1D738F9B7}" destId="{58302CB8-A44C-4DFC-880A-C2D6366005DB}" srcOrd="1" destOrd="0" parTransId="{481283E2-BF88-4E58-9F1C-6DFFF87A771A}" sibTransId="{B3C3E632-3260-4A2D-BAC5-FCA0832914FD}"/>
    <dgm:cxn modelId="{77CAEA1D-2901-4269-A162-EE4DF391CBD3}" srcId="{41C13560-DBB2-4935-A0DF-E7B14575E3D7}" destId="{0C793DC3-DB3A-4FF8-BCC9-619EE9DE47BA}" srcOrd="1" destOrd="0" parTransId="{23EF45C6-9500-4A2C-88AD-550BBFE1DF19}" sibTransId="{342783BD-6C24-4EFE-886B-97AB938348F4}"/>
    <dgm:cxn modelId="{6EBC5920-4B0A-4B73-BDF3-FBDA17A1069D}" type="presOf" srcId="{41C13560-DBB2-4935-A0DF-E7B14575E3D7}" destId="{8312B84E-1EA4-4B4B-ACC2-4A106D218D4D}" srcOrd="1" destOrd="0" presId="urn:microsoft.com/office/officeart/2005/8/layout/process4"/>
    <dgm:cxn modelId="{847FFE28-49C1-4A05-85C1-2011FB3E260E}" type="presOf" srcId="{A1CA2FDA-C748-4054-B4AF-59413D28A10F}" destId="{18099358-5E5B-4F60-9CB3-37ADFFCBA96F}" srcOrd="0" destOrd="0" presId="urn:microsoft.com/office/officeart/2005/8/layout/process4"/>
    <dgm:cxn modelId="{2FC1BE94-E247-4C98-85BD-47389455A348}" type="presOf" srcId="{0C793DC3-DB3A-4FF8-BCC9-619EE9DE47BA}" destId="{17672E22-D4D2-4A6B-96E5-EE2498FFCAA8}" srcOrd="0" destOrd="0" presId="urn:microsoft.com/office/officeart/2005/8/layout/process4"/>
    <dgm:cxn modelId="{7B394A97-C802-4536-9AB6-B3759D04DDBC}" type="presOf" srcId="{41C13560-DBB2-4935-A0DF-E7B14575E3D7}" destId="{F40BE586-230E-4392-ADE6-9769C6B0E16B}" srcOrd="0" destOrd="0" presId="urn:microsoft.com/office/officeart/2005/8/layout/process4"/>
    <dgm:cxn modelId="{650EDB97-11AA-48A0-85F5-5B4550291ED0}" srcId="{41C13560-DBB2-4935-A0DF-E7B14575E3D7}" destId="{A1CA2FDA-C748-4054-B4AF-59413D28A10F}" srcOrd="2" destOrd="0" parTransId="{D1A8CC31-CC0D-43DF-8D47-2E914616DDC5}" sibTransId="{C1FD6E2F-88E4-438E-9476-049BB1EAE62D}"/>
    <dgm:cxn modelId="{8FDFF4C8-C486-4135-B243-9B7F89EB3428}" type="presOf" srcId="{58302CB8-A44C-4DFC-880A-C2D6366005DB}" destId="{3FBF5C6F-CCB7-4ACB-B30C-60A1652CCAEC}" srcOrd="0" destOrd="0" presId="urn:microsoft.com/office/officeart/2005/8/layout/process4"/>
    <dgm:cxn modelId="{672AFBCD-4017-462C-B973-9C6BC24E69A2}" type="presOf" srcId="{B3C2FDFE-FE35-4669-93BE-45C1D738F9B7}" destId="{FC97E7A0-7564-4E0B-8CA1-AA7B4F148BBA}" srcOrd="0" destOrd="0" presId="urn:microsoft.com/office/officeart/2005/8/layout/process4"/>
    <dgm:cxn modelId="{CB2D5EF4-2846-4354-9516-210C53627CE7}" srcId="{41C13560-DBB2-4935-A0DF-E7B14575E3D7}" destId="{EE438B52-1293-47E7-9641-7B6568A0F73C}" srcOrd="0" destOrd="0" parTransId="{3F68B916-3AB9-4C2C-B7FE-45D1916F19CC}" sibTransId="{8F0B912E-1051-4092-B7A3-2C35C1C19F1B}"/>
    <dgm:cxn modelId="{873E55F4-BEB2-403C-B54D-179A5AC01C02}" srcId="{B3C2FDFE-FE35-4669-93BE-45C1D738F9B7}" destId="{41C13560-DBB2-4935-A0DF-E7B14575E3D7}" srcOrd="0" destOrd="0" parTransId="{12675BA7-D520-4B2F-A569-91BB1B3FD2F3}" sibTransId="{F8ECFB9B-686F-492A-933C-12B9E3A18B08}"/>
    <dgm:cxn modelId="{115CFA96-BDB6-4011-97C9-16A46C024F59}" type="presParOf" srcId="{FC97E7A0-7564-4E0B-8CA1-AA7B4F148BBA}" destId="{DB26787A-1EBC-4D35-844E-0D6705911E82}" srcOrd="0" destOrd="0" presId="urn:microsoft.com/office/officeart/2005/8/layout/process4"/>
    <dgm:cxn modelId="{52129F7E-4DC9-4192-8A0A-475C2A00393E}" type="presParOf" srcId="{DB26787A-1EBC-4D35-844E-0D6705911E82}" destId="{3FBF5C6F-CCB7-4ACB-B30C-60A1652CCAEC}" srcOrd="0" destOrd="0" presId="urn:microsoft.com/office/officeart/2005/8/layout/process4"/>
    <dgm:cxn modelId="{8F6DCDF5-6612-4C55-80C6-2564EB8F7576}" type="presParOf" srcId="{FC97E7A0-7564-4E0B-8CA1-AA7B4F148BBA}" destId="{C38C2B4C-0E94-497F-8A50-1EE233D42493}" srcOrd="1" destOrd="0" presId="urn:microsoft.com/office/officeart/2005/8/layout/process4"/>
    <dgm:cxn modelId="{633BA3A7-A5C2-44BC-ABA0-38833397ADE9}" type="presParOf" srcId="{FC97E7A0-7564-4E0B-8CA1-AA7B4F148BBA}" destId="{30766901-7352-4490-ACD7-E25C26AC765E}" srcOrd="2" destOrd="0" presId="urn:microsoft.com/office/officeart/2005/8/layout/process4"/>
    <dgm:cxn modelId="{D6E67024-1F10-4997-8437-506FA93EC163}" type="presParOf" srcId="{30766901-7352-4490-ACD7-E25C26AC765E}" destId="{F40BE586-230E-4392-ADE6-9769C6B0E16B}" srcOrd="0" destOrd="0" presId="urn:microsoft.com/office/officeart/2005/8/layout/process4"/>
    <dgm:cxn modelId="{81720826-8D67-4A07-947B-E685B9A0205D}" type="presParOf" srcId="{30766901-7352-4490-ACD7-E25C26AC765E}" destId="{8312B84E-1EA4-4B4B-ACC2-4A106D218D4D}" srcOrd="1" destOrd="0" presId="urn:microsoft.com/office/officeart/2005/8/layout/process4"/>
    <dgm:cxn modelId="{E64D34F8-8EEF-46E0-951D-3CB16EE97339}" type="presParOf" srcId="{30766901-7352-4490-ACD7-E25C26AC765E}" destId="{1582E065-AEEA-47F1-B723-3ED76E894C77}" srcOrd="2" destOrd="0" presId="urn:microsoft.com/office/officeart/2005/8/layout/process4"/>
    <dgm:cxn modelId="{09D32E2C-E0BD-4B5B-9AF7-5BB2E43965D0}" type="presParOf" srcId="{1582E065-AEEA-47F1-B723-3ED76E894C77}" destId="{67F81A3C-AB88-41A7-BAEC-B156FAA8CFA3}" srcOrd="0" destOrd="0" presId="urn:microsoft.com/office/officeart/2005/8/layout/process4"/>
    <dgm:cxn modelId="{C42CD2EB-344D-4488-A3B5-04A1DEDC4ECF}" type="presParOf" srcId="{1582E065-AEEA-47F1-B723-3ED76E894C77}" destId="{17672E22-D4D2-4A6B-96E5-EE2498FFCAA8}" srcOrd="1" destOrd="0" presId="urn:microsoft.com/office/officeart/2005/8/layout/process4"/>
    <dgm:cxn modelId="{36136A4A-E5EC-495A-9FF7-CCB889DC1385}" type="presParOf" srcId="{1582E065-AEEA-47F1-B723-3ED76E894C77}" destId="{18099358-5E5B-4F60-9CB3-37ADFFCBA96F}"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BA3155-F2F1-446D-AFD0-862DA59A0E8A}"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54B0AC3F-E543-436F-8AF2-0C0F91C9A3D2}">
      <dgm:prSet/>
      <dgm:spPr/>
      <dgm:t>
        <a:bodyPr/>
        <a:lstStyle/>
        <a:p>
          <a:r>
            <a:rPr lang="en-US" dirty="0"/>
            <a:t>Action:  A decision, promise, or vote </a:t>
          </a:r>
        </a:p>
      </dgm:t>
    </dgm:pt>
    <dgm:pt modelId="{A9C50CC2-0A58-41C0-9FEF-140DC1FC553C}" type="parTrans" cxnId="{2CFC488F-F468-4604-9521-ACD3C6C68AFE}">
      <dgm:prSet/>
      <dgm:spPr/>
      <dgm:t>
        <a:bodyPr/>
        <a:lstStyle/>
        <a:p>
          <a:endParaRPr lang="en-US"/>
        </a:p>
      </dgm:t>
    </dgm:pt>
    <dgm:pt modelId="{F2FF8FA9-32BF-40B7-8208-AB2FF80AD324}" type="sibTrans" cxnId="{2CFC488F-F468-4604-9521-ACD3C6C68AFE}">
      <dgm:prSet/>
      <dgm:spPr/>
      <dgm:t>
        <a:bodyPr/>
        <a:lstStyle/>
        <a:p>
          <a:endParaRPr lang="en-US"/>
        </a:p>
      </dgm:t>
    </dgm:pt>
    <dgm:pt modelId="{A1E02319-CB40-45E4-A379-EC544B77007B}">
      <dgm:prSet/>
      <dgm:spPr/>
      <dgm:t>
        <a:bodyPr/>
        <a:lstStyle/>
        <a:p>
          <a:r>
            <a:rPr lang="en-US" dirty="0"/>
            <a:t>Deliberation:  Considering or reflecting on a subject, including fact exchanges</a:t>
          </a:r>
        </a:p>
      </dgm:t>
    </dgm:pt>
    <dgm:pt modelId="{B7374051-0A92-47CC-9041-F144F7476D61}" type="parTrans" cxnId="{62D60E47-C48E-4FEA-8891-0005B5291EC0}">
      <dgm:prSet/>
      <dgm:spPr/>
      <dgm:t>
        <a:bodyPr/>
        <a:lstStyle/>
        <a:p>
          <a:endParaRPr lang="en-US"/>
        </a:p>
      </dgm:t>
    </dgm:pt>
    <dgm:pt modelId="{C6F5AD5B-72A7-4586-AB43-884781278444}" type="sibTrans" cxnId="{62D60E47-C48E-4FEA-8891-0005B5291EC0}">
      <dgm:prSet/>
      <dgm:spPr/>
      <dgm:t>
        <a:bodyPr/>
        <a:lstStyle/>
        <a:p>
          <a:endParaRPr lang="en-US"/>
        </a:p>
      </dgm:t>
    </dgm:pt>
    <dgm:pt modelId="{D1EA796A-B71D-4514-8876-A038C28E041D}">
      <dgm:prSet/>
      <dgm:spPr/>
      <dgm:t>
        <a:bodyPr/>
        <a:lstStyle/>
        <a:p>
          <a:r>
            <a:rPr lang="en-US" dirty="0"/>
            <a:t>Meeting:  In person, remote, or virtual gathering to deliberate or take action where the Public Body has power</a:t>
          </a:r>
        </a:p>
      </dgm:t>
    </dgm:pt>
    <dgm:pt modelId="{9F1860C2-6FB2-4A64-95B4-EF14FDB74D00}" type="parTrans" cxnId="{9BE8F419-041C-4104-9815-C6E60E94591E}">
      <dgm:prSet/>
      <dgm:spPr/>
      <dgm:t>
        <a:bodyPr/>
        <a:lstStyle/>
        <a:p>
          <a:endParaRPr lang="en-US"/>
        </a:p>
      </dgm:t>
    </dgm:pt>
    <dgm:pt modelId="{3177EF18-9B19-4E68-969A-7BC8006E4BCA}" type="sibTrans" cxnId="{9BE8F419-041C-4104-9815-C6E60E94591E}">
      <dgm:prSet/>
      <dgm:spPr/>
      <dgm:t>
        <a:bodyPr/>
        <a:lstStyle/>
        <a:p>
          <a:endParaRPr lang="en-US"/>
        </a:p>
      </dgm:t>
    </dgm:pt>
    <dgm:pt modelId="{87B9B9D3-09B1-4B53-854C-A792CC1C22CC}">
      <dgm:prSet/>
      <dgm:spPr/>
      <dgm:t>
        <a:bodyPr/>
        <a:lstStyle/>
        <a:p>
          <a:r>
            <a:rPr lang="en-US" dirty="0"/>
            <a:t>Public Body:  Two or more people funded or using tax revenue or appointed through state or local government mechanisms</a:t>
          </a:r>
        </a:p>
      </dgm:t>
    </dgm:pt>
    <dgm:pt modelId="{F7B6F60E-5B80-4CA7-8810-66F82416E908}" type="parTrans" cxnId="{C604C6AB-13D1-438D-B2C2-EE58D37586BE}">
      <dgm:prSet/>
      <dgm:spPr/>
      <dgm:t>
        <a:bodyPr/>
        <a:lstStyle/>
        <a:p>
          <a:endParaRPr lang="en-US"/>
        </a:p>
      </dgm:t>
    </dgm:pt>
    <dgm:pt modelId="{D29E0964-BF6C-42CE-9959-401DF8E68ECF}" type="sibTrans" cxnId="{C604C6AB-13D1-438D-B2C2-EE58D37586BE}">
      <dgm:prSet/>
      <dgm:spPr/>
      <dgm:t>
        <a:bodyPr/>
        <a:lstStyle/>
        <a:p>
          <a:endParaRPr lang="en-US"/>
        </a:p>
      </dgm:t>
    </dgm:pt>
    <dgm:pt modelId="{241C55B0-94D9-4665-9A60-8FB5F0DE9535}">
      <dgm:prSet/>
      <dgm:spPr/>
      <dgm:t>
        <a:bodyPr/>
        <a:lstStyle/>
        <a:p>
          <a:r>
            <a:rPr lang="en-US" dirty="0"/>
            <a:t>Quorum:  A simple majority of members unless otherwise specified</a:t>
          </a:r>
        </a:p>
      </dgm:t>
    </dgm:pt>
    <dgm:pt modelId="{4D2AC32B-262E-407C-973C-5632AAD4ED8A}" type="parTrans" cxnId="{3A3068E8-C501-418E-B118-55DD10FBFCDB}">
      <dgm:prSet/>
      <dgm:spPr/>
      <dgm:t>
        <a:bodyPr/>
        <a:lstStyle/>
        <a:p>
          <a:endParaRPr lang="en-US"/>
        </a:p>
      </dgm:t>
    </dgm:pt>
    <dgm:pt modelId="{D0027E46-9158-43A9-92E8-F4BB5D4AD3AF}" type="sibTrans" cxnId="{3A3068E8-C501-418E-B118-55DD10FBFCDB}">
      <dgm:prSet/>
      <dgm:spPr/>
      <dgm:t>
        <a:bodyPr/>
        <a:lstStyle/>
        <a:p>
          <a:endParaRPr lang="en-US"/>
        </a:p>
      </dgm:t>
    </dgm:pt>
    <dgm:pt modelId="{13E9214B-40C9-4FDB-8A85-B695FB07A260}" type="pres">
      <dgm:prSet presAssocID="{81BA3155-F2F1-446D-AFD0-862DA59A0E8A}" presName="linear" presStyleCnt="0">
        <dgm:presLayoutVars>
          <dgm:animLvl val="lvl"/>
          <dgm:resizeHandles val="exact"/>
        </dgm:presLayoutVars>
      </dgm:prSet>
      <dgm:spPr/>
    </dgm:pt>
    <dgm:pt modelId="{7AC5376F-3052-4447-87BB-36AAC6F66BE1}" type="pres">
      <dgm:prSet presAssocID="{54B0AC3F-E543-436F-8AF2-0C0F91C9A3D2}" presName="parentText" presStyleLbl="node1" presStyleIdx="0" presStyleCnt="5">
        <dgm:presLayoutVars>
          <dgm:chMax val="0"/>
          <dgm:bulletEnabled val="1"/>
        </dgm:presLayoutVars>
      </dgm:prSet>
      <dgm:spPr/>
    </dgm:pt>
    <dgm:pt modelId="{5B1603B5-BAA7-4C86-9275-B5B2D90B73A0}" type="pres">
      <dgm:prSet presAssocID="{F2FF8FA9-32BF-40B7-8208-AB2FF80AD324}" presName="spacer" presStyleCnt="0"/>
      <dgm:spPr/>
    </dgm:pt>
    <dgm:pt modelId="{764280F1-AB19-4265-BCF9-758978A81766}" type="pres">
      <dgm:prSet presAssocID="{A1E02319-CB40-45E4-A379-EC544B77007B}" presName="parentText" presStyleLbl="node1" presStyleIdx="1" presStyleCnt="5">
        <dgm:presLayoutVars>
          <dgm:chMax val="0"/>
          <dgm:bulletEnabled val="1"/>
        </dgm:presLayoutVars>
      </dgm:prSet>
      <dgm:spPr/>
    </dgm:pt>
    <dgm:pt modelId="{0CE49AE9-4C66-41A6-922B-54D137E8B28B}" type="pres">
      <dgm:prSet presAssocID="{C6F5AD5B-72A7-4586-AB43-884781278444}" presName="spacer" presStyleCnt="0"/>
      <dgm:spPr/>
    </dgm:pt>
    <dgm:pt modelId="{869C3B74-9392-4D7A-9CB2-0CA6F4C7219D}" type="pres">
      <dgm:prSet presAssocID="{D1EA796A-B71D-4514-8876-A038C28E041D}" presName="parentText" presStyleLbl="node1" presStyleIdx="2" presStyleCnt="5" custLinFactY="200000" custLinFactNeighborX="-2" custLinFactNeighborY="250951">
        <dgm:presLayoutVars>
          <dgm:chMax val="0"/>
          <dgm:bulletEnabled val="1"/>
        </dgm:presLayoutVars>
      </dgm:prSet>
      <dgm:spPr/>
    </dgm:pt>
    <dgm:pt modelId="{986AD9C2-1ECA-4C5B-9B5B-59DD151D7D65}" type="pres">
      <dgm:prSet presAssocID="{3177EF18-9B19-4E68-969A-7BC8006E4BCA}" presName="spacer" presStyleCnt="0"/>
      <dgm:spPr/>
    </dgm:pt>
    <dgm:pt modelId="{359FA51E-9EDD-43E4-B0CF-4967618F6BA0}" type="pres">
      <dgm:prSet presAssocID="{87B9B9D3-09B1-4B53-854C-A792CC1C22CC}" presName="parentText" presStyleLbl="node1" presStyleIdx="3" presStyleCnt="5" custLinFactY="-100000" custLinFactNeighborX="-2" custLinFactNeighborY="-100001">
        <dgm:presLayoutVars>
          <dgm:chMax val="0"/>
          <dgm:bulletEnabled val="1"/>
        </dgm:presLayoutVars>
      </dgm:prSet>
      <dgm:spPr/>
    </dgm:pt>
    <dgm:pt modelId="{C97A3D85-5327-406E-A0B6-8663F0AA0CB5}" type="pres">
      <dgm:prSet presAssocID="{D29E0964-BF6C-42CE-9959-401DF8E68ECF}" presName="spacer" presStyleCnt="0"/>
      <dgm:spPr/>
    </dgm:pt>
    <dgm:pt modelId="{7B568934-1698-496C-8C8B-705D2BA5F192}" type="pres">
      <dgm:prSet presAssocID="{241C55B0-94D9-4665-9A60-8FB5F0DE9535}" presName="parentText" presStyleLbl="node1" presStyleIdx="4" presStyleCnt="5" custLinFactY="-99176" custLinFactNeighborX="-2" custLinFactNeighborY="-100000">
        <dgm:presLayoutVars>
          <dgm:chMax val="0"/>
          <dgm:bulletEnabled val="1"/>
        </dgm:presLayoutVars>
      </dgm:prSet>
      <dgm:spPr/>
    </dgm:pt>
  </dgm:ptLst>
  <dgm:cxnLst>
    <dgm:cxn modelId="{9BE8F419-041C-4104-9815-C6E60E94591E}" srcId="{81BA3155-F2F1-446D-AFD0-862DA59A0E8A}" destId="{D1EA796A-B71D-4514-8876-A038C28E041D}" srcOrd="2" destOrd="0" parTransId="{9F1860C2-6FB2-4A64-95B4-EF14FDB74D00}" sibTransId="{3177EF18-9B19-4E68-969A-7BC8006E4BCA}"/>
    <dgm:cxn modelId="{A5EE9827-59F2-447C-B8F4-CAC8E0E3A52A}" type="presOf" srcId="{81BA3155-F2F1-446D-AFD0-862DA59A0E8A}" destId="{13E9214B-40C9-4FDB-8A85-B695FB07A260}" srcOrd="0" destOrd="0" presId="urn:microsoft.com/office/officeart/2005/8/layout/vList2"/>
    <dgm:cxn modelId="{C282A863-8CB8-4D51-81B0-6BAFADD01EB0}" type="presOf" srcId="{87B9B9D3-09B1-4B53-854C-A792CC1C22CC}" destId="{359FA51E-9EDD-43E4-B0CF-4967618F6BA0}" srcOrd="0" destOrd="0" presId="urn:microsoft.com/office/officeart/2005/8/layout/vList2"/>
    <dgm:cxn modelId="{62D60E47-C48E-4FEA-8891-0005B5291EC0}" srcId="{81BA3155-F2F1-446D-AFD0-862DA59A0E8A}" destId="{A1E02319-CB40-45E4-A379-EC544B77007B}" srcOrd="1" destOrd="0" parTransId="{B7374051-0A92-47CC-9041-F144F7476D61}" sibTransId="{C6F5AD5B-72A7-4586-AB43-884781278444}"/>
    <dgm:cxn modelId="{01538D7D-CAE2-461F-8C84-DB35BB030E4F}" type="presOf" srcId="{241C55B0-94D9-4665-9A60-8FB5F0DE9535}" destId="{7B568934-1698-496C-8C8B-705D2BA5F192}" srcOrd="0" destOrd="0" presId="urn:microsoft.com/office/officeart/2005/8/layout/vList2"/>
    <dgm:cxn modelId="{2CFC488F-F468-4604-9521-ACD3C6C68AFE}" srcId="{81BA3155-F2F1-446D-AFD0-862DA59A0E8A}" destId="{54B0AC3F-E543-436F-8AF2-0C0F91C9A3D2}" srcOrd="0" destOrd="0" parTransId="{A9C50CC2-0A58-41C0-9FEF-140DC1FC553C}" sibTransId="{F2FF8FA9-32BF-40B7-8208-AB2FF80AD324}"/>
    <dgm:cxn modelId="{C604C6AB-13D1-438D-B2C2-EE58D37586BE}" srcId="{81BA3155-F2F1-446D-AFD0-862DA59A0E8A}" destId="{87B9B9D3-09B1-4B53-854C-A792CC1C22CC}" srcOrd="3" destOrd="0" parTransId="{F7B6F60E-5B80-4CA7-8810-66F82416E908}" sibTransId="{D29E0964-BF6C-42CE-9959-401DF8E68ECF}"/>
    <dgm:cxn modelId="{1724D6DC-724E-4BF4-B92F-50B1E5680A03}" type="presOf" srcId="{54B0AC3F-E543-436F-8AF2-0C0F91C9A3D2}" destId="{7AC5376F-3052-4447-87BB-36AAC6F66BE1}" srcOrd="0" destOrd="0" presId="urn:microsoft.com/office/officeart/2005/8/layout/vList2"/>
    <dgm:cxn modelId="{59243EE5-0438-4C7F-A3EB-72C79AA45CC4}" type="presOf" srcId="{D1EA796A-B71D-4514-8876-A038C28E041D}" destId="{869C3B74-9392-4D7A-9CB2-0CA6F4C7219D}" srcOrd="0" destOrd="0" presId="urn:microsoft.com/office/officeart/2005/8/layout/vList2"/>
    <dgm:cxn modelId="{3A3068E8-C501-418E-B118-55DD10FBFCDB}" srcId="{81BA3155-F2F1-446D-AFD0-862DA59A0E8A}" destId="{241C55B0-94D9-4665-9A60-8FB5F0DE9535}" srcOrd="4" destOrd="0" parTransId="{4D2AC32B-262E-407C-973C-5632AAD4ED8A}" sibTransId="{D0027E46-9158-43A9-92E8-F4BB5D4AD3AF}"/>
    <dgm:cxn modelId="{11B70DF8-3B12-4EA7-832B-9713B05D8CF0}" type="presOf" srcId="{A1E02319-CB40-45E4-A379-EC544B77007B}" destId="{764280F1-AB19-4265-BCF9-758978A81766}" srcOrd="0" destOrd="0" presId="urn:microsoft.com/office/officeart/2005/8/layout/vList2"/>
    <dgm:cxn modelId="{F180A61B-B297-4879-B409-98B9035C49B1}" type="presParOf" srcId="{13E9214B-40C9-4FDB-8A85-B695FB07A260}" destId="{7AC5376F-3052-4447-87BB-36AAC6F66BE1}" srcOrd="0" destOrd="0" presId="urn:microsoft.com/office/officeart/2005/8/layout/vList2"/>
    <dgm:cxn modelId="{53BFCB78-5EC1-4443-BF9B-63BB30BD022F}" type="presParOf" srcId="{13E9214B-40C9-4FDB-8A85-B695FB07A260}" destId="{5B1603B5-BAA7-4C86-9275-B5B2D90B73A0}" srcOrd="1" destOrd="0" presId="urn:microsoft.com/office/officeart/2005/8/layout/vList2"/>
    <dgm:cxn modelId="{2E8D94A6-8DBB-43B6-B0FF-0AA86767AF1A}" type="presParOf" srcId="{13E9214B-40C9-4FDB-8A85-B695FB07A260}" destId="{764280F1-AB19-4265-BCF9-758978A81766}" srcOrd="2" destOrd="0" presId="urn:microsoft.com/office/officeart/2005/8/layout/vList2"/>
    <dgm:cxn modelId="{446017E9-6D1F-48D8-A6ED-749C5009502A}" type="presParOf" srcId="{13E9214B-40C9-4FDB-8A85-B695FB07A260}" destId="{0CE49AE9-4C66-41A6-922B-54D137E8B28B}" srcOrd="3" destOrd="0" presId="urn:microsoft.com/office/officeart/2005/8/layout/vList2"/>
    <dgm:cxn modelId="{5004935D-CC1D-4429-97F5-E5C34784777B}" type="presParOf" srcId="{13E9214B-40C9-4FDB-8A85-B695FB07A260}" destId="{869C3B74-9392-4D7A-9CB2-0CA6F4C7219D}" srcOrd="4" destOrd="0" presId="urn:microsoft.com/office/officeart/2005/8/layout/vList2"/>
    <dgm:cxn modelId="{2F95063D-EA06-4BDD-B461-DEF2D7AFF697}" type="presParOf" srcId="{13E9214B-40C9-4FDB-8A85-B695FB07A260}" destId="{986AD9C2-1ECA-4C5B-9B5B-59DD151D7D65}" srcOrd="5" destOrd="0" presId="urn:microsoft.com/office/officeart/2005/8/layout/vList2"/>
    <dgm:cxn modelId="{785CA446-4452-4323-8027-3B356319AF4F}" type="presParOf" srcId="{13E9214B-40C9-4FDB-8A85-B695FB07A260}" destId="{359FA51E-9EDD-43E4-B0CF-4967618F6BA0}" srcOrd="6" destOrd="0" presId="urn:microsoft.com/office/officeart/2005/8/layout/vList2"/>
    <dgm:cxn modelId="{0FC68CAF-A54E-41CF-8588-2BF628E7EFFE}" type="presParOf" srcId="{13E9214B-40C9-4FDB-8A85-B695FB07A260}" destId="{C97A3D85-5327-406E-A0B6-8663F0AA0CB5}" srcOrd="7" destOrd="0" presId="urn:microsoft.com/office/officeart/2005/8/layout/vList2"/>
    <dgm:cxn modelId="{512D1B51-3F3C-4005-AC16-36A8B1C5DD13}" type="presParOf" srcId="{13E9214B-40C9-4FDB-8A85-B695FB07A260}" destId="{7B568934-1698-496C-8C8B-705D2BA5F19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FA6700E-D7DC-4E49-8539-FB1C5406820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9C50438-2707-422C-A61D-1A5EECF1B9DD}">
      <dgm:prSet/>
      <dgm:spPr/>
      <dgm:t>
        <a:bodyPr/>
        <a:lstStyle/>
        <a:p>
          <a:r>
            <a:rPr lang="en-US" dirty="0"/>
            <a:t>Public notice requirements</a:t>
          </a:r>
        </a:p>
      </dgm:t>
    </dgm:pt>
    <dgm:pt modelId="{AC94031A-3F00-421B-BE5B-6DC92F9460B4}" type="parTrans" cxnId="{64FE06AA-F9A6-4B80-9D9C-8D74CF802AA4}">
      <dgm:prSet/>
      <dgm:spPr/>
      <dgm:t>
        <a:bodyPr/>
        <a:lstStyle/>
        <a:p>
          <a:endParaRPr lang="en-US"/>
        </a:p>
      </dgm:t>
    </dgm:pt>
    <dgm:pt modelId="{FAB8315B-A08F-4698-846D-EBD89761CFF6}" type="sibTrans" cxnId="{64FE06AA-F9A6-4B80-9D9C-8D74CF802AA4}">
      <dgm:prSet/>
      <dgm:spPr/>
      <dgm:t>
        <a:bodyPr/>
        <a:lstStyle/>
        <a:p>
          <a:endParaRPr lang="en-US"/>
        </a:p>
      </dgm:t>
    </dgm:pt>
    <dgm:pt modelId="{82F3BEDA-8C71-451E-90A0-D371692E3082}">
      <dgm:prSet/>
      <dgm:spPr/>
      <dgm:t>
        <a:bodyPr/>
        <a:lstStyle/>
        <a:p>
          <a:r>
            <a:rPr lang="en-US"/>
            <a:t>At least 3 working days notice</a:t>
          </a:r>
        </a:p>
      </dgm:t>
    </dgm:pt>
    <dgm:pt modelId="{C8016321-ED39-4E04-8DCA-1EA728EB218A}" type="parTrans" cxnId="{8B48FE98-0A5E-460D-BE04-1BC5B3F86EEE}">
      <dgm:prSet/>
      <dgm:spPr/>
      <dgm:t>
        <a:bodyPr/>
        <a:lstStyle/>
        <a:p>
          <a:endParaRPr lang="en-US"/>
        </a:p>
      </dgm:t>
    </dgm:pt>
    <dgm:pt modelId="{91CBD021-FA94-4577-982D-2A07038B2A35}" type="sibTrans" cxnId="{8B48FE98-0A5E-460D-BE04-1BC5B3F86EEE}">
      <dgm:prSet/>
      <dgm:spPr/>
      <dgm:t>
        <a:bodyPr/>
        <a:lstStyle/>
        <a:p>
          <a:endParaRPr lang="en-US"/>
        </a:p>
      </dgm:t>
    </dgm:pt>
    <dgm:pt modelId="{A4EA74EB-3A0D-4FAA-8AF0-D6F167FCB7FD}">
      <dgm:prSet/>
      <dgm:spPr/>
      <dgm:t>
        <a:bodyPr/>
        <a:lstStyle/>
        <a:p>
          <a:r>
            <a:rPr lang="en-US" dirty="0"/>
            <a:t>Posting and sharing notice</a:t>
          </a:r>
        </a:p>
      </dgm:t>
    </dgm:pt>
    <dgm:pt modelId="{BBB44306-DD62-4BBE-83B9-B99C85D5BF98}" type="parTrans" cxnId="{C8CCE765-4D27-4050-B90F-735568DCA69E}">
      <dgm:prSet/>
      <dgm:spPr/>
      <dgm:t>
        <a:bodyPr/>
        <a:lstStyle/>
        <a:p>
          <a:endParaRPr lang="en-US"/>
        </a:p>
      </dgm:t>
    </dgm:pt>
    <dgm:pt modelId="{AE839E15-7875-4F2D-931C-A946A6EF8680}" type="sibTrans" cxnId="{C8CCE765-4D27-4050-B90F-735568DCA69E}">
      <dgm:prSet/>
      <dgm:spPr/>
      <dgm:t>
        <a:bodyPr/>
        <a:lstStyle/>
        <a:p>
          <a:endParaRPr lang="en-US"/>
        </a:p>
      </dgm:t>
    </dgm:pt>
    <dgm:pt modelId="{FEC7251E-04F7-42FA-A4B5-DEFA39918CA1}">
      <dgm:prSet/>
      <dgm:spPr/>
      <dgm:t>
        <a:bodyPr/>
        <a:lstStyle/>
        <a:p>
          <a:r>
            <a:rPr lang="en-US"/>
            <a:t>Accessibility/space</a:t>
          </a:r>
        </a:p>
      </dgm:t>
    </dgm:pt>
    <dgm:pt modelId="{C5B472E1-A09A-4481-8998-1BCC7FB534A7}" type="parTrans" cxnId="{A38E0C60-089D-44AE-A728-3A31507743C7}">
      <dgm:prSet/>
      <dgm:spPr/>
      <dgm:t>
        <a:bodyPr/>
        <a:lstStyle/>
        <a:p>
          <a:endParaRPr lang="en-US"/>
        </a:p>
      </dgm:t>
    </dgm:pt>
    <dgm:pt modelId="{32D59DF4-49FA-483A-8144-91733B420015}" type="sibTrans" cxnId="{A38E0C60-089D-44AE-A728-3A31507743C7}">
      <dgm:prSet/>
      <dgm:spPr/>
      <dgm:t>
        <a:bodyPr/>
        <a:lstStyle/>
        <a:p>
          <a:endParaRPr lang="en-US"/>
        </a:p>
      </dgm:t>
    </dgm:pt>
    <dgm:pt modelId="{6E10155E-BD42-45A8-9783-1FB0CDA19D57}">
      <dgm:prSet/>
      <dgm:spPr/>
      <dgm:t>
        <a:bodyPr/>
        <a:lstStyle/>
        <a:p>
          <a:r>
            <a:rPr lang="en-US"/>
            <a:t>E-mails, texting, and other electronic communication</a:t>
          </a:r>
        </a:p>
      </dgm:t>
    </dgm:pt>
    <dgm:pt modelId="{64E0FCA2-70F8-4AFA-BEBB-1B3729040825}" type="parTrans" cxnId="{D8107376-485F-4A04-A228-2B392E2FA4AD}">
      <dgm:prSet/>
      <dgm:spPr/>
      <dgm:t>
        <a:bodyPr/>
        <a:lstStyle/>
        <a:p>
          <a:endParaRPr lang="en-US"/>
        </a:p>
      </dgm:t>
    </dgm:pt>
    <dgm:pt modelId="{07202DAE-400C-4A9F-B35A-3F0CA011AC79}" type="sibTrans" cxnId="{D8107376-485F-4A04-A228-2B392E2FA4AD}">
      <dgm:prSet/>
      <dgm:spPr/>
      <dgm:t>
        <a:bodyPr/>
        <a:lstStyle/>
        <a:p>
          <a:endParaRPr lang="en-US"/>
        </a:p>
      </dgm:t>
    </dgm:pt>
    <dgm:pt modelId="{1A6B3840-6B8D-475A-9FF6-37FF483809B1}">
      <dgm:prSet/>
      <dgm:spPr/>
      <dgm:t>
        <a:bodyPr/>
        <a:lstStyle/>
        <a:p>
          <a:r>
            <a:rPr lang="en-US" dirty="0"/>
            <a:t>Content of notices including </a:t>
          </a:r>
        </a:p>
      </dgm:t>
    </dgm:pt>
    <dgm:pt modelId="{C2C3C930-1AF7-430B-B0F6-124EB6C69A29}" type="sibTrans" cxnId="{FED0C8C9-EE63-4AE7-B440-B74168D926D8}">
      <dgm:prSet/>
      <dgm:spPr/>
      <dgm:t>
        <a:bodyPr/>
        <a:lstStyle/>
        <a:p>
          <a:endParaRPr lang="en-US"/>
        </a:p>
      </dgm:t>
    </dgm:pt>
    <dgm:pt modelId="{C3ECC157-657D-4087-B71A-544C7CF83279}" type="parTrans" cxnId="{FED0C8C9-EE63-4AE7-B440-B74168D926D8}">
      <dgm:prSet/>
      <dgm:spPr/>
      <dgm:t>
        <a:bodyPr/>
        <a:lstStyle/>
        <a:p>
          <a:endParaRPr lang="en-US"/>
        </a:p>
      </dgm:t>
    </dgm:pt>
    <dgm:pt modelId="{2002797F-CA0C-4C43-86AB-3837049741B9}">
      <dgm:prSet/>
      <dgm:spPr/>
      <dgm:t>
        <a:bodyPr/>
        <a:lstStyle/>
        <a:p>
          <a:r>
            <a:rPr lang="en-US"/>
            <a:t>Clear and complete statement of topics</a:t>
          </a:r>
        </a:p>
      </dgm:t>
    </dgm:pt>
    <dgm:pt modelId="{25B75354-8DDF-4FD8-8A71-8148279B4A10}" type="sibTrans" cxnId="{949FD48B-D4A5-4727-883E-E147AD436CFD}">
      <dgm:prSet/>
      <dgm:spPr/>
      <dgm:t>
        <a:bodyPr/>
        <a:lstStyle/>
        <a:p>
          <a:endParaRPr lang="en-US"/>
        </a:p>
      </dgm:t>
    </dgm:pt>
    <dgm:pt modelId="{8AFE5295-26BE-417A-99E1-56FCFF1F3FC3}" type="parTrans" cxnId="{949FD48B-D4A5-4727-883E-E147AD436CFD}">
      <dgm:prSet/>
      <dgm:spPr/>
      <dgm:t>
        <a:bodyPr/>
        <a:lstStyle/>
        <a:p>
          <a:endParaRPr lang="en-US"/>
        </a:p>
      </dgm:t>
    </dgm:pt>
    <dgm:pt modelId="{DC977408-6EBE-49DA-BF58-2E9D56711CD8}">
      <dgm:prSet/>
      <dgm:spPr/>
      <dgm:t>
        <a:bodyPr/>
        <a:lstStyle/>
        <a:p>
          <a:r>
            <a:rPr lang="en-US"/>
            <a:t>Public comment</a:t>
          </a:r>
        </a:p>
      </dgm:t>
    </dgm:pt>
    <dgm:pt modelId="{E7D544EE-F49F-43DF-A353-780C59BB5121}" type="sibTrans" cxnId="{736284F4-E985-4579-AF5A-848E9B894F35}">
      <dgm:prSet/>
      <dgm:spPr/>
      <dgm:t>
        <a:bodyPr/>
        <a:lstStyle/>
        <a:p>
          <a:endParaRPr lang="en-US"/>
        </a:p>
      </dgm:t>
    </dgm:pt>
    <dgm:pt modelId="{984153E3-3E27-4B90-BE27-0BD0ECBE703F}" type="parTrans" cxnId="{736284F4-E985-4579-AF5A-848E9B894F35}">
      <dgm:prSet/>
      <dgm:spPr/>
      <dgm:t>
        <a:bodyPr/>
        <a:lstStyle/>
        <a:p>
          <a:endParaRPr lang="en-US"/>
        </a:p>
      </dgm:t>
    </dgm:pt>
    <dgm:pt modelId="{D9860D09-8B6F-45E1-9D26-70F7CCE79B39}" type="pres">
      <dgm:prSet presAssocID="{2FA6700E-D7DC-4E49-8539-FB1C54068200}" presName="root" presStyleCnt="0">
        <dgm:presLayoutVars>
          <dgm:dir/>
          <dgm:resizeHandles val="exact"/>
        </dgm:presLayoutVars>
      </dgm:prSet>
      <dgm:spPr/>
    </dgm:pt>
    <dgm:pt modelId="{AFB2A5EA-66FC-4275-8152-A53DFF599D62}" type="pres">
      <dgm:prSet presAssocID="{D9C50438-2707-422C-A61D-1A5EECF1B9DD}" presName="compNode" presStyleCnt="0"/>
      <dgm:spPr/>
    </dgm:pt>
    <dgm:pt modelId="{83977125-9695-4D7A-BE87-DD4126AA84EB}" type="pres">
      <dgm:prSet presAssocID="{D9C50438-2707-422C-A61D-1A5EECF1B9DD}" presName="bgRect" presStyleLbl="bgShp" presStyleIdx="0" presStyleCnt="4"/>
      <dgm:spPr/>
    </dgm:pt>
    <dgm:pt modelId="{5A2E53B9-8399-4C66-BE23-61325EFC9C41}" type="pres">
      <dgm:prSet presAssocID="{D9C50438-2707-422C-A61D-1A5EECF1B9D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4002F18E-4F90-4D00-A659-B5151E51CFAF}" type="pres">
      <dgm:prSet presAssocID="{D9C50438-2707-422C-A61D-1A5EECF1B9DD}" presName="spaceRect" presStyleCnt="0"/>
      <dgm:spPr/>
    </dgm:pt>
    <dgm:pt modelId="{61655E20-83A0-4310-98C7-0BB3B03A9B87}" type="pres">
      <dgm:prSet presAssocID="{D9C50438-2707-422C-A61D-1A5EECF1B9DD}" presName="parTx" presStyleLbl="revTx" presStyleIdx="0" presStyleCnt="6">
        <dgm:presLayoutVars>
          <dgm:chMax val="0"/>
          <dgm:chPref val="0"/>
        </dgm:presLayoutVars>
      </dgm:prSet>
      <dgm:spPr/>
    </dgm:pt>
    <dgm:pt modelId="{39F4E68D-CBA2-4442-8BB0-33D9CDD5083F}" type="pres">
      <dgm:prSet presAssocID="{D9C50438-2707-422C-A61D-1A5EECF1B9DD}" presName="desTx" presStyleLbl="revTx" presStyleIdx="1" presStyleCnt="6">
        <dgm:presLayoutVars/>
      </dgm:prSet>
      <dgm:spPr/>
    </dgm:pt>
    <dgm:pt modelId="{1FD732AE-A0A3-40EC-9D6A-3B7E0B58AFB5}" type="pres">
      <dgm:prSet presAssocID="{FAB8315B-A08F-4698-846D-EBD89761CFF6}" presName="sibTrans" presStyleCnt="0"/>
      <dgm:spPr/>
    </dgm:pt>
    <dgm:pt modelId="{C1E23744-FB68-43AC-8EE5-0826C9B52D22}" type="pres">
      <dgm:prSet presAssocID="{1A6B3840-6B8D-475A-9FF6-37FF483809B1}" presName="compNode" presStyleCnt="0"/>
      <dgm:spPr/>
    </dgm:pt>
    <dgm:pt modelId="{0C922EC0-6C0D-444A-B3C5-0A21748A53DC}" type="pres">
      <dgm:prSet presAssocID="{1A6B3840-6B8D-475A-9FF6-37FF483809B1}" presName="bgRect" presStyleLbl="bgShp" presStyleIdx="1" presStyleCnt="4"/>
      <dgm:spPr/>
    </dgm:pt>
    <dgm:pt modelId="{7D61224E-75FA-45F7-8D2C-EE17B74ACDE4}" type="pres">
      <dgm:prSet presAssocID="{1A6B3840-6B8D-475A-9FF6-37FF483809B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Newspaper"/>
        </a:ext>
      </dgm:extLst>
    </dgm:pt>
    <dgm:pt modelId="{2BA4E55A-43A2-437A-AC76-0ADD021A9D39}" type="pres">
      <dgm:prSet presAssocID="{1A6B3840-6B8D-475A-9FF6-37FF483809B1}" presName="spaceRect" presStyleCnt="0"/>
      <dgm:spPr/>
    </dgm:pt>
    <dgm:pt modelId="{B76BECE2-CB16-45E1-8FDE-0DA29FFDAFF2}" type="pres">
      <dgm:prSet presAssocID="{1A6B3840-6B8D-475A-9FF6-37FF483809B1}" presName="parTx" presStyleLbl="revTx" presStyleIdx="2" presStyleCnt="6">
        <dgm:presLayoutVars>
          <dgm:chMax val="0"/>
          <dgm:chPref val="0"/>
        </dgm:presLayoutVars>
      </dgm:prSet>
      <dgm:spPr/>
    </dgm:pt>
    <dgm:pt modelId="{76634200-8978-44E7-9A1F-BDEBE4F364C5}" type="pres">
      <dgm:prSet presAssocID="{1A6B3840-6B8D-475A-9FF6-37FF483809B1}" presName="desTx" presStyleLbl="revTx" presStyleIdx="3" presStyleCnt="6">
        <dgm:presLayoutVars/>
      </dgm:prSet>
      <dgm:spPr/>
    </dgm:pt>
    <dgm:pt modelId="{BB1B3393-1AA4-478A-B31F-796687A07D7E}" type="pres">
      <dgm:prSet presAssocID="{C2C3C930-1AF7-430B-B0F6-124EB6C69A29}" presName="sibTrans" presStyleCnt="0"/>
      <dgm:spPr/>
    </dgm:pt>
    <dgm:pt modelId="{8DF42542-40BE-4151-B98A-EB84EB21DFA8}" type="pres">
      <dgm:prSet presAssocID="{FEC7251E-04F7-42FA-A4B5-DEFA39918CA1}" presName="compNode" presStyleCnt="0"/>
      <dgm:spPr/>
    </dgm:pt>
    <dgm:pt modelId="{1FD89995-BE1B-4D45-B5EF-6ADC13469A62}" type="pres">
      <dgm:prSet presAssocID="{FEC7251E-04F7-42FA-A4B5-DEFA39918CA1}" presName="bgRect" presStyleLbl="bgShp" presStyleIdx="2" presStyleCnt="4"/>
      <dgm:spPr/>
    </dgm:pt>
    <dgm:pt modelId="{9551DC2C-3AD0-4638-AD5C-2642C762B241}" type="pres">
      <dgm:prSet presAssocID="{FEC7251E-04F7-42FA-A4B5-DEFA39918CA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spiration2"/>
        </a:ext>
      </dgm:extLst>
    </dgm:pt>
    <dgm:pt modelId="{B03FE445-721C-4A05-BB29-77D84914D5CB}" type="pres">
      <dgm:prSet presAssocID="{FEC7251E-04F7-42FA-A4B5-DEFA39918CA1}" presName="spaceRect" presStyleCnt="0"/>
      <dgm:spPr/>
    </dgm:pt>
    <dgm:pt modelId="{842C7114-4526-40D0-A715-7F88D6035679}" type="pres">
      <dgm:prSet presAssocID="{FEC7251E-04F7-42FA-A4B5-DEFA39918CA1}" presName="parTx" presStyleLbl="revTx" presStyleIdx="4" presStyleCnt="6">
        <dgm:presLayoutVars>
          <dgm:chMax val="0"/>
          <dgm:chPref val="0"/>
        </dgm:presLayoutVars>
      </dgm:prSet>
      <dgm:spPr/>
    </dgm:pt>
    <dgm:pt modelId="{D6AFFDDF-EE10-4DC6-93DB-CB80151C6CAC}" type="pres">
      <dgm:prSet presAssocID="{32D59DF4-49FA-483A-8144-91733B420015}" presName="sibTrans" presStyleCnt="0"/>
      <dgm:spPr/>
    </dgm:pt>
    <dgm:pt modelId="{AAADBAAD-496B-4583-B393-1FC5891DF8E5}" type="pres">
      <dgm:prSet presAssocID="{6E10155E-BD42-45A8-9783-1FB0CDA19D57}" presName="compNode" presStyleCnt="0"/>
      <dgm:spPr/>
    </dgm:pt>
    <dgm:pt modelId="{A3148C96-79C8-47E8-89D0-44E0AF426C38}" type="pres">
      <dgm:prSet presAssocID="{6E10155E-BD42-45A8-9783-1FB0CDA19D57}" presName="bgRect" presStyleLbl="bgShp" presStyleIdx="3" presStyleCnt="4"/>
      <dgm:spPr/>
    </dgm:pt>
    <dgm:pt modelId="{3084726A-2DC8-456D-B2C5-D7BA227B2A10}" type="pres">
      <dgm:prSet presAssocID="{6E10155E-BD42-45A8-9783-1FB0CDA19D5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at Bubble"/>
        </a:ext>
      </dgm:extLst>
    </dgm:pt>
    <dgm:pt modelId="{50DB7E41-E1FD-496D-BFAE-40AA0DF9D120}" type="pres">
      <dgm:prSet presAssocID="{6E10155E-BD42-45A8-9783-1FB0CDA19D57}" presName="spaceRect" presStyleCnt="0"/>
      <dgm:spPr/>
    </dgm:pt>
    <dgm:pt modelId="{972394E1-0170-4C9E-81CE-D29D6FA270FA}" type="pres">
      <dgm:prSet presAssocID="{6E10155E-BD42-45A8-9783-1FB0CDA19D57}" presName="parTx" presStyleLbl="revTx" presStyleIdx="5" presStyleCnt="6">
        <dgm:presLayoutVars>
          <dgm:chMax val="0"/>
          <dgm:chPref val="0"/>
        </dgm:presLayoutVars>
      </dgm:prSet>
      <dgm:spPr/>
    </dgm:pt>
  </dgm:ptLst>
  <dgm:cxnLst>
    <dgm:cxn modelId="{62179612-A8E1-4D0D-B327-CF17B789D924}" type="presOf" srcId="{2FA6700E-D7DC-4E49-8539-FB1C54068200}" destId="{D9860D09-8B6F-45E1-9D26-70F7CCE79B39}" srcOrd="0" destOrd="0" presId="urn:microsoft.com/office/officeart/2018/2/layout/IconVerticalSolidList"/>
    <dgm:cxn modelId="{58950B13-2C3C-45AD-B5D7-2520C860186B}" type="presOf" srcId="{FEC7251E-04F7-42FA-A4B5-DEFA39918CA1}" destId="{842C7114-4526-40D0-A715-7F88D6035679}" srcOrd="0" destOrd="0" presId="urn:microsoft.com/office/officeart/2018/2/layout/IconVerticalSolidList"/>
    <dgm:cxn modelId="{A38E0C60-089D-44AE-A728-3A31507743C7}" srcId="{2FA6700E-D7DC-4E49-8539-FB1C54068200}" destId="{FEC7251E-04F7-42FA-A4B5-DEFA39918CA1}" srcOrd="2" destOrd="0" parTransId="{C5B472E1-A09A-4481-8998-1BCC7FB534A7}" sibTransId="{32D59DF4-49FA-483A-8144-91733B420015}"/>
    <dgm:cxn modelId="{C8CCE765-4D27-4050-B90F-735568DCA69E}" srcId="{D9C50438-2707-422C-A61D-1A5EECF1B9DD}" destId="{A4EA74EB-3A0D-4FAA-8AF0-D6F167FCB7FD}" srcOrd="1" destOrd="0" parTransId="{BBB44306-DD62-4BBE-83B9-B99C85D5BF98}" sibTransId="{AE839E15-7875-4F2D-931C-A946A6EF8680}"/>
    <dgm:cxn modelId="{73A77E6F-203A-4922-B4F9-C3ED36F3AEF4}" type="presOf" srcId="{2002797F-CA0C-4C43-86AB-3837049741B9}" destId="{76634200-8978-44E7-9A1F-BDEBE4F364C5}" srcOrd="0" destOrd="0" presId="urn:microsoft.com/office/officeart/2018/2/layout/IconVerticalSolidList"/>
    <dgm:cxn modelId="{4CA3C573-7EB5-4994-A7F3-31CD45F1B636}" type="presOf" srcId="{1A6B3840-6B8D-475A-9FF6-37FF483809B1}" destId="{B76BECE2-CB16-45E1-8FDE-0DA29FFDAFF2}" srcOrd="0" destOrd="0" presId="urn:microsoft.com/office/officeart/2018/2/layout/IconVerticalSolidList"/>
    <dgm:cxn modelId="{D8107376-485F-4A04-A228-2B392E2FA4AD}" srcId="{2FA6700E-D7DC-4E49-8539-FB1C54068200}" destId="{6E10155E-BD42-45A8-9783-1FB0CDA19D57}" srcOrd="3" destOrd="0" parTransId="{64E0FCA2-70F8-4AFA-BEBB-1B3729040825}" sibTransId="{07202DAE-400C-4A9F-B35A-3F0CA011AC79}"/>
    <dgm:cxn modelId="{949FD48B-D4A5-4727-883E-E147AD436CFD}" srcId="{1A6B3840-6B8D-475A-9FF6-37FF483809B1}" destId="{2002797F-CA0C-4C43-86AB-3837049741B9}" srcOrd="0" destOrd="0" parTransId="{8AFE5295-26BE-417A-99E1-56FCFF1F3FC3}" sibTransId="{25B75354-8DDF-4FD8-8A71-8148279B4A10}"/>
    <dgm:cxn modelId="{60CE268E-BD8A-4FDD-BA5A-2E5AEF664125}" type="presOf" srcId="{6E10155E-BD42-45A8-9783-1FB0CDA19D57}" destId="{972394E1-0170-4C9E-81CE-D29D6FA270FA}" srcOrd="0" destOrd="0" presId="urn:microsoft.com/office/officeart/2018/2/layout/IconVerticalSolidList"/>
    <dgm:cxn modelId="{8B48FE98-0A5E-460D-BE04-1BC5B3F86EEE}" srcId="{D9C50438-2707-422C-A61D-1A5EECF1B9DD}" destId="{82F3BEDA-8C71-451E-90A0-D371692E3082}" srcOrd="0" destOrd="0" parTransId="{C8016321-ED39-4E04-8DCA-1EA728EB218A}" sibTransId="{91CBD021-FA94-4577-982D-2A07038B2A35}"/>
    <dgm:cxn modelId="{64FE06AA-F9A6-4B80-9D9C-8D74CF802AA4}" srcId="{2FA6700E-D7DC-4E49-8539-FB1C54068200}" destId="{D9C50438-2707-422C-A61D-1A5EECF1B9DD}" srcOrd="0" destOrd="0" parTransId="{AC94031A-3F00-421B-BE5B-6DC92F9460B4}" sibTransId="{FAB8315B-A08F-4698-846D-EBD89761CFF6}"/>
    <dgm:cxn modelId="{FED0C8C9-EE63-4AE7-B440-B74168D926D8}" srcId="{2FA6700E-D7DC-4E49-8539-FB1C54068200}" destId="{1A6B3840-6B8D-475A-9FF6-37FF483809B1}" srcOrd="1" destOrd="0" parTransId="{C3ECC157-657D-4087-B71A-544C7CF83279}" sibTransId="{C2C3C930-1AF7-430B-B0F6-124EB6C69A29}"/>
    <dgm:cxn modelId="{E0E219D4-0580-42DD-A8D4-D24E85473448}" type="presOf" srcId="{82F3BEDA-8C71-451E-90A0-D371692E3082}" destId="{39F4E68D-CBA2-4442-8BB0-33D9CDD5083F}" srcOrd="0" destOrd="0" presId="urn:microsoft.com/office/officeart/2018/2/layout/IconVerticalSolidList"/>
    <dgm:cxn modelId="{29988ED7-9969-44CA-8A43-165895B00F32}" type="presOf" srcId="{A4EA74EB-3A0D-4FAA-8AF0-D6F167FCB7FD}" destId="{39F4E68D-CBA2-4442-8BB0-33D9CDD5083F}" srcOrd="0" destOrd="1" presId="urn:microsoft.com/office/officeart/2018/2/layout/IconVerticalSolidList"/>
    <dgm:cxn modelId="{1A03E3E3-BF23-4F51-832E-109B4B369E18}" type="presOf" srcId="{DC977408-6EBE-49DA-BF58-2E9D56711CD8}" destId="{76634200-8978-44E7-9A1F-BDEBE4F364C5}" srcOrd="0" destOrd="1" presId="urn:microsoft.com/office/officeart/2018/2/layout/IconVerticalSolidList"/>
    <dgm:cxn modelId="{1C4A25F2-3B9B-4A0A-AC8B-7DC335B7FDE3}" type="presOf" srcId="{D9C50438-2707-422C-A61D-1A5EECF1B9DD}" destId="{61655E20-83A0-4310-98C7-0BB3B03A9B87}" srcOrd="0" destOrd="0" presId="urn:microsoft.com/office/officeart/2018/2/layout/IconVerticalSolidList"/>
    <dgm:cxn modelId="{736284F4-E985-4579-AF5A-848E9B894F35}" srcId="{1A6B3840-6B8D-475A-9FF6-37FF483809B1}" destId="{DC977408-6EBE-49DA-BF58-2E9D56711CD8}" srcOrd="1" destOrd="0" parTransId="{984153E3-3E27-4B90-BE27-0BD0ECBE703F}" sibTransId="{E7D544EE-F49F-43DF-A353-780C59BB5121}"/>
    <dgm:cxn modelId="{5BA34F93-9EE9-4A75-AF7A-F5CC70899812}" type="presParOf" srcId="{D9860D09-8B6F-45E1-9D26-70F7CCE79B39}" destId="{AFB2A5EA-66FC-4275-8152-A53DFF599D62}" srcOrd="0" destOrd="0" presId="urn:microsoft.com/office/officeart/2018/2/layout/IconVerticalSolidList"/>
    <dgm:cxn modelId="{6C9C6250-C024-4035-8D06-AD30528A7B66}" type="presParOf" srcId="{AFB2A5EA-66FC-4275-8152-A53DFF599D62}" destId="{83977125-9695-4D7A-BE87-DD4126AA84EB}" srcOrd="0" destOrd="0" presId="urn:microsoft.com/office/officeart/2018/2/layout/IconVerticalSolidList"/>
    <dgm:cxn modelId="{037FFB28-0424-4BED-B965-56D8AC51A87D}" type="presParOf" srcId="{AFB2A5EA-66FC-4275-8152-A53DFF599D62}" destId="{5A2E53B9-8399-4C66-BE23-61325EFC9C41}" srcOrd="1" destOrd="0" presId="urn:microsoft.com/office/officeart/2018/2/layout/IconVerticalSolidList"/>
    <dgm:cxn modelId="{9DCE908E-1715-4402-A6D4-E9AAFB8206A7}" type="presParOf" srcId="{AFB2A5EA-66FC-4275-8152-A53DFF599D62}" destId="{4002F18E-4F90-4D00-A659-B5151E51CFAF}" srcOrd="2" destOrd="0" presId="urn:microsoft.com/office/officeart/2018/2/layout/IconVerticalSolidList"/>
    <dgm:cxn modelId="{1E828A99-B7DC-4FE2-954D-1B2092EFBC31}" type="presParOf" srcId="{AFB2A5EA-66FC-4275-8152-A53DFF599D62}" destId="{61655E20-83A0-4310-98C7-0BB3B03A9B87}" srcOrd="3" destOrd="0" presId="urn:microsoft.com/office/officeart/2018/2/layout/IconVerticalSolidList"/>
    <dgm:cxn modelId="{729566B2-CB6D-4E3A-8F4E-2440E17E02D5}" type="presParOf" srcId="{AFB2A5EA-66FC-4275-8152-A53DFF599D62}" destId="{39F4E68D-CBA2-4442-8BB0-33D9CDD5083F}" srcOrd="4" destOrd="0" presId="urn:microsoft.com/office/officeart/2018/2/layout/IconVerticalSolidList"/>
    <dgm:cxn modelId="{D43A071D-0656-4F19-95A3-B51EED81C598}" type="presParOf" srcId="{D9860D09-8B6F-45E1-9D26-70F7CCE79B39}" destId="{1FD732AE-A0A3-40EC-9D6A-3B7E0B58AFB5}" srcOrd="1" destOrd="0" presId="urn:microsoft.com/office/officeart/2018/2/layout/IconVerticalSolidList"/>
    <dgm:cxn modelId="{9C87ECDF-EFC3-4753-BE8A-6CFFD58EC336}" type="presParOf" srcId="{D9860D09-8B6F-45E1-9D26-70F7CCE79B39}" destId="{C1E23744-FB68-43AC-8EE5-0826C9B52D22}" srcOrd="2" destOrd="0" presId="urn:microsoft.com/office/officeart/2018/2/layout/IconVerticalSolidList"/>
    <dgm:cxn modelId="{9DB3DDF4-1DBF-43AB-B79C-9D767140983C}" type="presParOf" srcId="{C1E23744-FB68-43AC-8EE5-0826C9B52D22}" destId="{0C922EC0-6C0D-444A-B3C5-0A21748A53DC}" srcOrd="0" destOrd="0" presId="urn:microsoft.com/office/officeart/2018/2/layout/IconVerticalSolidList"/>
    <dgm:cxn modelId="{24156A5D-147A-4C8A-BA27-3B2BE1A48B00}" type="presParOf" srcId="{C1E23744-FB68-43AC-8EE5-0826C9B52D22}" destId="{7D61224E-75FA-45F7-8D2C-EE17B74ACDE4}" srcOrd="1" destOrd="0" presId="urn:microsoft.com/office/officeart/2018/2/layout/IconVerticalSolidList"/>
    <dgm:cxn modelId="{9189F8E6-717F-413B-82C2-D93BBB3C2DDD}" type="presParOf" srcId="{C1E23744-FB68-43AC-8EE5-0826C9B52D22}" destId="{2BA4E55A-43A2-437A-AC76-0ADD021A9D39}" srcOrd="2" destOrd="0" presId="urn:microsoft.com/office/officeart/2018/2/layout/IconVerticalSolidList"/>
    <dgm:cxn modelId="{5464E6E2-F60D-4280-A49C-4D60C55B0DB0}" type="presParOf" srcId="{C1E23744-FB68-43AC-8EE5-0826C9B52D22}" destId="{B76BECE2-CB16-45E1-8FDE-0DA29FFDAFF2}" srcOrd="3" destOrd="0" presId="urn:microsoft.com/office/officeart/2018/2/layout/IconVerticalSolidList"/>
    <dgm:cxn modelId="{FD008A38-5070-43B7-9DF5-D63960ED63F2}" type="presParOf" srcId="{C1E23744-FB68-43AC-8EE5-0826C9B52D22}" destId="{76634200-8978-44E7-9A1F-BDEBE4F364C5}" srcOrd="4" destOrd="0" presId="urn:microsoft.com/office/officeart/2018/2/layout/IconVerticalSolidList"/>
    <dgm:cxn modelId="{88DB3C16-3413-4C65-A0BB-45385B0146B5}" type="presParOf" srcId="{D9860D09-8B6F-45E1-9D26-70F7CCE79B39}" destId="{BB1B3393-1AA4-478A-B31F-796687A07D7E}" srcOrd="3" destOrd="0" presId="urn:microsoft.com/office/officeart/2018/2/layout/IconVerticalSolidList"/>
    <dgm:cxn modelId="{DEF71DC7-073A-43B9-9762-7CCF828C2672}" type="presParOf" srcId="{D9860D09-8B6F-45E1-9D26-70F7CCE79B39}" destId="{8DF42542-40BE-4151-B98A-EB84EB21DFA8}" srcOrd="4" destOrd="0" presId="urn:microsoft.com/office/officeart/2018/2/layout/IconVerticalSolidList"/>
    <dgm:cxn modelId="{56095ED0-DAA3-4075-81AB-A471126DFA2F}" type="presParOf" srcId="{8DF42542-40BE-4151-B98A-EB84EB21DFA8}" destId="{1FD89995-BE1B-4D45-B5EF-6ADC13469A62}" srcOrd="0" destOrd="0" presId="urn:microsoft.com/office/officeart/2018/2/layout/IconVerticalSolidList"/>
    <dgm:cxn modelId="{74B89848-DC25-48B3-8D63-06AF302E8D77}" type="presParOf" srcId="{8DF42542-40BE-4151-B98A-EB84EB21DFA8}" destId="{9551DC2C-3AD0-4638-AD5C-2642C762B241}" srcOrd="1" destOrd="0" presId="urn:microsoft.com/office/officeart/2018/2/layout/IconVerticalSolidList"/>
    <dgm:cxn modelId="{9E86A708-8191-414E-88D8-B1B0707C65FF}" type="presParOf" srcId="{8DF42542-40BE-4151-B98A-EB84EB21DFA8}" destId="{B03FE445-721C-4A05-BB29-77D84914D5CB}" srcOrd="2" destOrd="0" presId="urn:microsoft.com/office/officeart/2018/2/layout/IconVerticalSolidList"/>
    <dgm:cxn modelId="{8FD1C060-85DB-4642-A259-54D4310D4617}" type="presParOf" srcId="{8DF42542-40BE-4151-B98A-EB84EB21DFA8}" destId="{842C7114-4526-40D0-A715-7F88D6035679}" srcOrd="3" destOrd="0" presId="urn:microsoft.com/office/officeart/2018/2/layout/IconVerticalSolidList"/>
    <dgm:cxn modelId="{616F44ED-F028-4AEA-A368-DAFD7BAC43FA}" type="presParOf" srcId="{D9860D09-8B6F-45E1-9D26-70F7CCE79B39}" destId="{D6AFFDDF-EE10-4DC6-93DB-CB80151C6CAC}" srcOrd="5" destOrd="0" presId="urn:microsoft.com/office/officeart/2018/2/layout/IconVerticalSolidList"/>
    <dgm:cxn modelId="{435D0614-0D88-41B9-8206-7077E1BC492D}" type="presParOf" srcId="{D9860D09-8B6F-45E1-9D26-70F7CCE79B39}" destId="{AAADBAAD-496B-4583-B393-1FC5891DF8E5}" srcOrd="6" destOrd="0" presId="urn:microsoft.com/office/officeart/2018/2/layout/IconVerticalSolidList"/>
    <dgm:cxn modelId="{83418D6D-E55A-4535-B0AF-46BB94A38364}" type="presParOf" srcId="{AAADBAAD-496B-4583-B393-1FC5891DF8E5}" destId="{A3148C96-79C8-47E8-89D0-44E0AF426C38}" srcOrd="0" destOrd="0" presId="urn:microsoft.com/office/officeart/2018/2/layout/IconVerticalSolidList"/>
    <dgm:cxn modelId="{7EAB65DC-34CE-4BD9-A906-1623B2ACBA57}" type="presParOf" srcId="{AAADBAAD-496B-4583-B393-1FC5891DF8E5}" destId="{3084726A-2DC8-456D-B2C5-D7BA227B2A10}" srcOrd="1" destOrd="0" presId="urn:microsoft.com/office/officeart/2018/2/layout/IconVerticalSolidList"/>
    <dgm:cxn modelId="{1C8F88A4-C795-4D42-8688-748CCEE720F8}" type="presParOf" srcId="{AAADBAAD-496B-4583-B393-1FC5891DF8E5}" destId="{50DB7E41-E1FD-496D-BFAE-40AA0DF9D120}" srcOrd="2" destOrd="0" presId="urn:microsoft.com/office/officeart/2018/2/layout/IconVerticalSolidList"/>
    <dgm:cxn modelId="{CB149B96-1FF5-4B9B-9B97-2F41A15A3AC4}" type="presParOf" srcId="{AAADBAAD-496B-4583-B393-1FC5891DF8E5}" destId="{972394E1-0170-4C9E-81CE-D29D6FA270F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D4CB81E-3577-43D4-831F-E6078A843341}" type="doc">
      <dgm:prSet loTypeId="urn:microsoft.com/office/officeart/2018/5/layout/CenteredIconLabelDescriptionList" loCatId="icon" qsTypeId="urn:microsoft.com/office/officeart/2005/8/quickstyle/simple1" qsCatId="simple" csTypeId="urn:microsoft.com/office/officeart/2018/5/colors/Iconchunking_neutralbg_accent2_2" csCatId="accent2" phldr="1"/>
      <dgm:spPr/>
      <dgm:t>
        <a:bodyPr/>
        <a:lstStyle/>
        <a:p>
          <a:endParaRPr lang="en-US"/>
        </a:p>
      </dgm:t>
    </dgm:pt>
    <dgm:pt modelId="{E1514C83-A6F5-4D49-9FDD-C9AAE8F670E8}">
      <dgm:prSet/>
      <dgm:spPr/>
      <dgm:t>
        <a:bodyPr/>
        <a:lstStyle/>
        <a:p>
          <a:pPr>
            <a:defRPr b="1"/>
          </a:pPr>
          <a:r>
            <a:rPr lang="en-US"/>
            <a:t>Clear and complete statement of topics scheduled to be considered</a:t>
          </a:r>
        </a:p>
      </dgm:t>
    </dgm:pt>
    <dgm:pt modelId="{5880C5C4-72B1-4728-AB13-FFAB642DF0FE}" type="parTrans" cxnId="{BC57BFA6-CB39-45F2-870A-0CD910B03BC9}">
      <dgm:prSet/>
      <dgm:spPr/>
      <dgm:t>
        <a:bodyPr/>
        <a:lstStyle/>
        <a:p>
          <a:endParaRPr lang="en-US"/>
        </a:p>
      </dgm:t>
    </dgm:pt>
    <dgm:pt modelId="{442685A4-E356-4094-9F5E-1C0F8FEFD2E6}" type="sibTrans" cxnId="{BC57BFA6-CB39-45F2-870A-0CD910B03BC9}">
      <dgm:prSet/>
      <dgm:spPr/>
      <dgm:t>
        <a:bodyPr/>
        <a:lstStyle/>
        <a:p>
          <a:endParaRPr lang="en-US"/>
        </a:p>
      </dgm:t>
    </dgm:pt>
    <dgm:pt modelId="{C49315B1-7309-4DEF-A97C-23152C480FEB}">
      <dgm:prSet/>
      <dgm:spPr/>
      <dgm:t>
        <a:bodyPr/>
        <a:lstStyle/>
        <a:p>
          <a:pPr>
            <a:defRPr b="1"/>
          </a:pPr>
          <a:r>
            <a:rPr lang="en-US"/>
            <a:t>List describing items for action with the phrase “for possible action” next to each agenda item</a:t>
          </a:r>
        </a:p>
      </dgm:t>
    </dgm:pt>
    <dgm:pt modelId="{A729F84E-8D2C-4D42-9D24-317E7E656F1C}" type="parTrans" cxnId="{3E1F2B43-9208-4D35-BCDB-24BEBF4FAB1A}">
      <dgm:prSet/>
      <dgm:spPr/>
      <dgm:t>
        <a:bodyPr/>
        <a:lstStyle/>
        <a:p>
          <a:endParaRPr lang="en-US"/>
        </a:p>
      </dgm:t>
    </dgm:pt>
    <dgm:pt modelId="{F013F170-6562-4FF1-8D48-377C0480A4EA}" type="sibTrans" cxnId="{3E1F2B43-9208-4D35-BCDB-24BEBF4FAB1A}">
      <dgm:prSet/>
      <dgm:spPr/>
      <dgm:t>
        <a:bodyPr/>
        <a:lstStyle/>
        <a:p>
          <a:endParaRPr lang="en-US"/>
        </a:p>
      </dgm:t>
    </dgm:pt>
    <dgm:pt modelId="{147F0B46-9095-46EB-8447-B309EDBEB0ED}">
      <dgm:prSet/>
      <dgm:spPr/>
      <dgm:t>
        <a:bodyPr/>
        <a:lstStyle/>
        <a:p>
          <a:pPr>
            <a:defRPr b="1"/>
          </a:pPr>
          <a:r>
            <a:rPr lang="en-US"/>
            <a:t>Periods of public comment (both general and agenda related)</a:t>
          </a:r>
        </a:p>
      </dgm:t>
    </dgm:pt>
    <dgm:pt modelId="{45F29E97-9252-481A-BAAB-9D7BC9E2B0E0}" type="parTrans" cxnId="{4A4487EE-EACF-42D3-A9A5-417899E09CAB}">
      <dgm:prSet/>
      <dgm:spPr/>
      <dgm:t>
        <a:bodyPr/>
        <a:lstStyle/>
        <a:p>
          <a:endParaRPr lang="en-US"/>
        </a:p>
      </dgm:t>
    </dgm:pt>
    <dgm:pt modelId="{403F12FE-0513-4E3A-ADBB-7061C927CF2D}" type="sibTrans" cxnId="{4A4487EE-EACF-42D3-A9A5-417899E09CAB}">
      <dgm:prSet/>
      <dgm:spPr/>
      <dgm:t>
        <a:bodyPr/>
        <a:lstStyle/>
        <a:p>
          <a:endParaRPr lang="en-US"/>
        </a:p>
      </dgm:t>
    </dgm:pt>
    <dgm:pt modelId="{9DAA0295-420A-4E4A-8083-4F0AD6707135}">
      <dgm:prSet/>
      <dgm:spPr/>
      <dgm:t>
        <a:bodyPr/>
        <a:lstStyle/>
        <a:p>
          <a:r>
            <a:rPr lang="en-US"/>
            <a:t>Any restrictions on public comment (time, place, or manner – no viewpoint restrictions)</a:t>
          </a:r>
        </a:p>
      </dgm:t>
    </dgm:pt>
    <dgm:pt modelId="{2A42A981-03CD-4FE3-83B9-E903A0CABF2A}" type="parTrans" cxnId="{6E1032EC-9E99-4949-9E0B-408C0163A18E}">
      <dgm:prSet/>
      <dgm:spPr/>
      <dgm:t>
        <a:bodyPr/>
        <a:lstStyle/>
        <a:p>
          <a:endParaRPr lang="en-US"/>
        </a:p>
      </dgm:t>
    </dgm:pt>
    <dgm:pt modelId="{32E26543-44F0-45E6-A6D9-4DA685198CD4}" type="sibTrans" cxnId="{6E1032EC-9E99-4949-9E0B-408C0163A18E}">
      <dgm:prSet/>
      <dgm:spPr/>
      <dgm:t>
        <a:bodyPr/>
        <a:lstStyle/>
        <a:p>
          <a:endParaRPr lang="en-US"/>
        </a:p>
      </dgm:t>
    </dgm:pt>
    <dgm:pt modelId="{BF0CFE08-36FC-4861-A9BA-D96F9F23EC3B}">
      <dgm:prSet/>
      <dgm:spPr/>
      <dgm:t>
        <a:bodyPr/>
        <a:lstStyle/>
        <a:p>
          <a:pPr>
            <a:defRPr b="1"/>
          </a:pPr>
          <a:r>
            <a:rPr lang="en-US"/>
            <a:t>Notification that items may:</a:t>
          </a:r>
        </a:p>
      </dgm:t>
    </dgm:pt>
    <dgm:pt modelId="{AF726170-F03D-4968-8ACB-2F4C28AF1DCC}" type="parTrans" cxnId="{EBC6A0CB-F338-4530-AA24-54BE4E73DFD9}">
      <dgm:prSet/>
      <dgm:spPr/>
      <dgm:t>
        <a:bodyPr/>
        <a:lstStyle/>
        <a:p>
          <a:endParaRPr lang="en-US"/>
        </a:p>
      </dgm:t>
    </dgm:pt>
    <dgm:pt modelId="{D6BD85BA-034F-4920-A534-86F456531A7F}" type="sibTrans" cxnId="{EBC6A0CB-F338-4530-AA24-54BE4E73DFD9}">
      <dgm:prSet/>
      <dgm:spPr/>
      <dgm:t>
        <a:bodyPr/>
        <a:lstStyle/>
        <a:p>
          <a:endParaRPr lang="en-US"/>
        </a:p>
      </dgm:t>
    </dgm:pt>
    <dgm:pt modelId="{E8BC065F-A087-4D48-A99B-56482D88211C}">
      <dgm:prSet/>
      <dgm:spPr/>
      <dgm:t>
        <a:bodyPr/>
        <a:lstStyle/>
        <a:p>
          <a:r>
            <a:rPr lang="en-US"/>
            <a:t>Be taken out of order</a:t>
          </a:r>
        </a:p>
      </dgm:t>
    </dgm:pt>
    <dgm:pt modelId="{E60CED9D-A2E5-434D-BA90-25693A5CE795}" type="parTrans" cxnId="{5F26D373-810D-452B-80A0-BE8B7C369137}">
      <dgm:prSet/>
      <dgm:spPr/>
      <dgm:t>
        <a:bodyPr/>
        <a:lstStyle/>
        <a:p>
          <a:endParaRPr lang="en-US"/>
        </a:p>
      </dgm:t>
    </dgm:pt>
    <dgm:pt modelId="{225C1A66-7AAA-4FE1-825B-1E2B349A4CAB}" type="sibTrans" cxnId="{5F26D373-810D-452B-80A0-BE8B7C369137}">
      <dgm:prSet/>
      <dgm:spPr/>
      <dgm:t>
        <a:bodyPr/>
        <a:lstStyle/>
        <a:p>
          <a:endParaRPr lang="en-US"/>
        </a:p>
      </dgm:t>
    </dgm:pt>
    <dgm:pt modelId="{6BAEE754-FDF3-43B4-972E-C3903B74A451}">
      <dgm:prSet/>
      <dgm:spPr/>
      <dgm:t>
        <a:bodyPr/>
        <a:lstStyle/>
        <a:p>
          <a:r>
            <a:rPr lang="en-US" dirty="0"/>
            <a:t>Be combined with other agenda items</a:t>
          </a:r>
        </a:p>
      </dgm:t>
    </dgm:pt>
    <dgm:pt modelId="{C2D4F510-AAD2-4073-8CAA-80B5DB6BF5C3}" type="parTrans" cxnId="{C93FD821-153D-4792-94CE-9D5A7149BB60}">
      <dgm:prSet/>
      <dgm:spPr/>
      <dgm:t>
        <a:bodyPr/>
        <a:lstStyle/>
        <a:p>
          <a:endParaRPr lang="en-US"/>
        </a:p>
      </dgm:t>
    </dgm:pt>
    <dgm:pt modelId="{B7297B08-168E-4323-AF80-ACCC24F29BA2}" type="sibTrans" cxnId="{C93FD821-153D-4792-94CE-9D5A7149BB60}">
      <dgm:prSet/>
      <dgm:spPr/>
      <dgm:t>
        <a:bodyPr/>
        <a:lstStyle/>
        <a:p>
          <a:endParaRPr lang="en-US"/>
        </a:p>
      </dgm:t>
    </dgm:pt>
    <dgm:pt modelId="{DA607C43-613F-4D0D-993B-6BECFE2F484B}">
      <dgm:prSet/>
      <dgm:spPr/>
      <dgm:t>
        <a:bodyPr/>
        <a:lstStyle/>
        <a:p>
          <a:r>
            <a:rPr lang="en-US"/>
            <a:t>Be removed or delayed for discussion at any time</a:t>
          </a:r>
        </a:p>
      </dgm:t>
    </dgm:pt>
    <dgm:pt modelId="{732A3030-FD3B-4998-B3BF-47AC386F07E0}" type="parTrans" cxnId="{2B23D153-6026-4D5C-84EF-18097A3B0EAB}">
      <dgm:prSet/>
      <dgm:spPr/>
      <dgm:t>
        <a:bodyPr/>
        <a:lstStyle/>
        <a:p>
          <a:endParaRPr lang="en-US"/>
        </a:p>
      </dgm:t>
    </dgm:pt>
    <dgm:pt modelId="{87421CFF-94F5-4C34-AD21-D81B55B5D8F9}" type="sibTrans" cxnId="{2B23D153-6026-4D5C-84EF-18097A3B0EAB}">
      <dgm:prSet/>
      <dgm:spPr/>
      <dgm:t>
        <a:bodyPr/>
        <a:lstStyle/>
        <a:p>
          <a:endParaRPr lang="en-US"/>
        </a:p>
      </dgm:t>
    </dgm:pt>
    <dgm:pt modelId="{93B3907E-70D5-4290-8067-E4426BDE63A5}" type="pres">
      <dgm:prSet presAssocID="{4D4CB81E-3577-43D4-831F-E6078A843341}" presName="root" presStyleCnt="0">
        <dgm:presLayoutVars>
          <dgm:dir/>
          <dgm:resizeHandles val="exact"/>
        </dgm:presLayoutVars>
      </dgm:prSet>
      <dgm:spPr/>
    </dgm:pt>
    <dgm:pt modelId="{3E524EAF-398B-4CF9-A8D7-8696BCBD36D3}" type="pres">
      <dgm:prSet presAssocID="{E1514C83-A6F5-4D49-9FDD-C9AAE8F670E8}" presName="compNode" presStyleCnt="0"/>
      <dgm:spPr/>
    </dgm:pt>
    <dgm:pt modelId="{A6EB8DA9-AF4D-4B68-8F2A-C63D93204DCF}" type="pres">
      <dgm:prSet presAssocID="{E1514C83-A6F5-4D49-9FDD-C9AAE8F670E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77590288-28C3-4A25-B5A3-7B1E1241E321}" type="pres">
      <dgm:prSet presAssocID="{E1514C83-A6F5-4D49-9FDD-C9AAE8F670E8}" presName="iconSpace" presStyleCnt="0"/>
      <dgm:spPr/>
    </dgm:pt>
    <dgm:pt modelId="{C6B1D484-F2A7-4A68-8170-3D022C4B9019}" type="pres">
      <dgm:prSet presAssocID="{E1514C83-A6F5-4D49-9FDD-C9AAE8F670E8}" presName="parTx" presStyleLbl="revTx" presStyleIdx="0" presStyleCnt="8">
        <dgm:presLayoutVars>
          <dgm:chMax val="0"/>
          <dgm:chPref val="0"/>
        </dgm:presLayoutVars>
      </dgm:prSet>
      <dgm:spPr/>
    </dgm:pt>
    <dgm:pt modelId="{A4B057C4-EEE9-4BCE-9011-F715C6C4AE70}" type="pres">
      <dgm:prSet presAssocID="{E1514C83-A6F5-4D49-9FDD-C9AAE8F670E8}" presName="txSpace" presStyleCnt="0"/>
      <dgm:spPr/>
    </dgm:pt>
    <dgm:pt modelId="{1DE0245F-3732-4C1B-A48B-8F3C4216666A}" type="pres">
      <dgm:prSet presAssocID="{E1514C83-A6F5-4D49-9FDD-C9AAE8F670E8}" presName="desTx" presStyleLbl="revTx" presStyleIdx="1" presStyleCnt="8">
        <dgm:presLayoutVars/>
      </dgm:prSet>
      <dgm:spPr/>
    </dgm:pt>
    <dgm:pt modelId="{9E1BC5FE-FD77-48BF-A8DA-22FE58F1BB6B}" type="pres">
      <dgm:prSet presAssocID="{442685A4-E356-4094-9F5E-1C0F8FEFD2E6}" presName="sibTrans" presStyleCnt="0"/>
      <dgm:spPr/>
    </dgm:pt>
    <dgm:pt modelId="{4222FCD5-765F-491A-A207-E47750E30097}" type="pres">
      <dgm:prSet presAssocID="{C49315B1-7309-4DEF-A97C-23152C480FEB}" presName="compNode" presStyleCnt="0"/>
      <dgm:spPr/>
    </dgm:pt>
    <dgm:pt modelId="{B3A92954-6A04-4A74-A748-8E23B7F8F7AF}" type="pres">
      <dgm:prSet presAssocID="{C49315B1-7309-4DEF-A97C-23152C480FE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st"/>
        </a:ext>
      </dgm:extLst>
    </dgm:pt>
    <dgm:pt modelId="{1020429A-89FC-46C8-A68B-9A28AA8FC01F}" type="pres">
      <dgm:prSet presAssocID="{C49315B1-7309-4DEF-A97C-23152C480FEB}" presName="iconSpace" presStyleCnt="0"/>
      <dgm:spPr/>
    </dgm:pt>
    <dgm:pt modelId="{5D9A889B-42E4-4D82-A768-E926E6119F45}" type="pres">
      <dgm:prSet presAssocID="{C49315B1-7309-4DEF-A97C-23152C480FEB}" presName="parTx" presStyleLbl="revTx" presStyleIdx="2" presStyleCnt="8">
        <dgm:presLayoutVars>
          <dgm:chMax val="0"/>
          <dgm:chPref val="0"/>
        </dgm:presLayoutVars>
      </dgm:prSet>
      <dgm:spPr/>
    </dgm:pt>
    <dgm:pt modelId="{AB41D643-ADF2-4172-B750-B8FF33D572DC}" type="pres">
      <dgm:prSet presAssocID="{C49315B1-7309-4DEF-A97C-23152C480FEB}" presName="txSpace" presStyleCnt="0"/>
      <dgm:spPr/>
    </dgm:pt>
    <dgm:pt modelId="{4EDDEE66-381C-4F0C-ABF5-C2010BFCEE06}" type="pres">
      <dgm:prSet presAssocID="{C49315B1-7309-4DEF-A97C-23152C480FEB}" presName="desTx" presStyleLbl="revTx" presStyleIdx="3" presStyleCnt="8">
        <dgm:presLayoutVars/>
      </dgm:prSet>
      <dgm:spPr/>
    </dgm:pt>
    <dgm:pt modelId="{50BECB7B-9C7D-4DAD-A265-FA0735D46600}" type="pres">
      <dgm:prSet presAssocID="{F013F170-6562-4FF1-8D48-377C0480A4EA}" presName="sibTrans" presStyleCnt="0"/>
      <dgm:spPr/>
    </dgm:pt>
    <dgm:pt modelId="{BFAF62A9-F894-4BEF-86D4-F99D17097A4D}" type="pres">
      <dgm:prSet presAssocID="{147F0B46-9095-46EB-8447-B309EDBEB0ED}" presName="compNode" presStyleCnt="0"/>
      <dgm:spPr/>
    </dgm:pt>
    <dgm:pt modelId="{D225A77F-594A-4CED-9F94-353A7B945EFF}" type="pres">
      <dgm:prSet presAssocID="{147F0B46-9095-46EB-8447-B309EDBEB0ED}" presName="iconRect" presStyleLbl="node1" presStyleIdx="2" presStyleCnt="4" custLinFactX="128543" custLinFactNeighborX="200000" custLinFactNeighborY="4660"/>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opwatch"/>
        </a:ext>
      </dgm:extLst>
    </dgm:pt>
    <dgm:pt modelId="{A71AFE77-0120-4BDA-BC32-4BEBEC1ADAD7}" type="pres">
      <dgm:prSet presAssocID="{147F0B46-9095-46EB-8447-B309EDBEB0ED}" presName="iconSpace" presStyleCnt="0"/>
      <dgm:spPr/>
    </dgm:pt>
    <dgm:pt modelId="{B104162B-8CB9-420B-A8B0-AEB4D496E2BC}" type="pres">
      <dgm:prSet presAssocID="{147F0B46-9095-46EB-8447-B309EDBEB0ED}" presName="parTx" presStyleLbl="revTx" presStyleIdx="4" presStyleCnt="8">
        <dgm:presLayoutVars>
          <dgm:chMax val="0"/>
          <dgm:chPref val="0"/>
        </dgm:presLayoutVars>
      </dgm:prSet>
      <dgm:spPr/>
    </dgm:pt>
    <dgm:pt modelId="{2721D9DD-33E9-4D9B-B259-3C1FE532698C}" type="pres">
      <dgm:prSet presAssocID="{147F0B46-9095-46EB-8447-B309EDBEB0ED}" presName="txSpace" presStyleCnt="0"/>
      <dgm:spPr/>
    </dgm:pt>
    <dgm:pt modelId="{3186422A-4940-445F-A65C-C4738A7639E1}" type="pres">
      <dgm:prSet presAssocID="{147F0B46-9095-46EB-8447-B309EDBEB0ED}" presName="desTx" presStyleLbl="revTx" presStyleIdx="5" presStyleCnt="8">
        <dgm:presLayoutVars/>
      </dgm:prSet>
      <dgm:spPr/>
    </dgm:pt>
    <dgm:pt modelId="{5AB5D123-C82F-4492-ADC4-64E6AE241FD2}" type="pres">
      <dgm:prSet presAssocID="{403F12FE-0513-4E3A-ADBB-7061C927CF2D}" presName="sibTrans" presStyleCnt="0"/>
      <dgm:spPr/>
    </dgm:pt>
    <dgm:pt modelId="{F8F37AE6-C9E9-4BDA-8A53-F76FCA587781}" type="pres">
      <dgm:prSet presAssocID="{BF0CFE08-36FC-4861-A9BA-D96F9F23EC3B}" presName="compNode" presStyleCnt="0"/>
      <dgm:spPr/>
    </dgm:pt>
    <dgm:pt modelId="{1F1D1F95-ADB4-4AD7-9D5B-422F52720EB4}" type="pres">
      <dgm:prSet presAssocID="{BF0CFE08-36FC-4861-A9BA-D96F9F23EC3B}" presName="iconRect" presStyleLbl="node1" presStyleIdx="3" presStyleCnt="4" custLinFactX="-143085" custLinFactNeighborX="-200000" custLinFactNeighborY="4660"/>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onthly calendar"/>
        </a:ext>
      </dgm:extLst>
    </dgm:pt>
    <dgm:pt modelId="{A2E07BA9-781D-4318-98C1-7CD01B87CC1C}" type="pres">
      <dgm:prSet presAssocID="{BF0CFE08-36FC-4861-A9BA-D96F9F23EC3B}" presName="iconSpace" presStyleCnt="0"/>
      <dgm:spPr/>
    </dgm:pt>
    <dgm:pt modelId="{160223F2-1C9C-485D-8042-B6D55282FA8C}" type="pres">
      <dgm:prSet presAssocID="{BF0CFE08-36FC-4861-A9BA-D96F9F23EC3B}" presName="parTx" presStyleLbl="revTx" presStyleIdx="6" presStyleCnt="8">
        <dgm:presLayoutVars>
          <dgm:chMax val="0"/>
          <dgm:chPref val="0"/>
        </dgm:presLayoutVars>
      </dgm:prSet>
      <dgm:spPr/>
    </dgm:pt>
    <dgm:pt modelId="{B96DDF30-7A04-4733-8C62-209F624E2017}" type="pres">
      <dgm:prSet presAssocID="{BF0CFE08-36FC-4861-A9BA-D96F9F23EC3B}" presName="txSpace" presStyleCnt="0"/>
      <dgm:spPr/>
    </dgm:pt>
    <dgm:pt modelId="{C80C5A4C-353D-44FF-8CB4-A74AA737B659}" type="pres">
      <dgm:prSet presAssocID="{BF0CFE08-36FC-4861-A9BA-D96F9F23EC3B}" presName="desTx" presStyleLbl="revTx" presStyleIdx="7" presStyleCnt="8">
        <dgm:presLayoutVars/>
      </dgm:prSet>
      <dgm:spPr/>
    </dgm:pt>
  </dgm:ptLst>
  <dgm:cxnLst>
    <dgm:cxn modelId="{E72B890D-5A61-45BC-9E55-426958F2C768}" type="presOf" srcId="{E8BC065F-A087-4D48-A99B-56482D88211C}" destId="{C80C5A4C-353D-44FF-8CB4-A74AA737B659}" srcOrd="0" destOrd="0" presId="urn:microsoft.com/office/officeart/2018/5/layout/CenteredIconLabelDescriptionList"/>
    <dgm:cxn modelId="{C93FD821-153D-4792-94CE-9D5A7149BB60}" srcId="{BF0CFE08-36FC-4861-A9BA-D96F9F23EC3B}" destId="{6BAEE754-FDF3-43B4-972E-C3903B74A451}" srcOrd="1" destOrd="0" parTransId="{C2D4F510-AAD2-4073-8CAA-80B5DB6BF5C3}" sibTransId="{B7297B08-168E-4323-AF80-ACCC24F29BA2}"/>
    <dgm:cxn modelId="{616A415D-B081-427A-95D1-777A5F116919}" type="presOf" srcId="{DA607C43-613F-4D0D-993B-6BECFE2F484B}" destId="{C80C5A4C-353D-44FF-8CB4-A74AA737B659}" srcOrd="0" destOrd="2" presId="urn:microsoft.com/office/officeart/2018/5/layout/CenteredIconLabelDescriptionList"/>
    <dgm:cxn modelId="{3E1F2B43-9208-4D35-BCDB-24BEBF4FAB1A}" srcId="{4D4CB81E-3577-43D4-831F-E6078A843341}" destId="{C49315B1-7309-4DEF-A97C-23152C480FEB}" srcOrd="1" destOrd="0" parTransId="{A729F84E-8D2C-4D42-9D24-317E7E656F1C}" sibTransId="{F013F170-6562-4FF1-8D48-377C0480A4EA}"/>
    <dgm:cxn modelId="{52D38270-0B3C-468A-B5C3-9837EE1CED1D}" type="presOf" srcId="{9DAA0295-420A-4E4A-8083-4F0AD6707135}" destId="{3186422A-4940-445F-A65C-C4738A7639E1}" srcOrd="0" destOrd="0" presId="urn:microsoft.com/office/officeart/2018/5/layout/CenteredIconLabelDescriptionList"/>
    <dgm:cxn modelId="{2B23D153-6026-4D5C-84EF-18097A3B0EAB}" srcId="{BF0CFE08-36FC-4861-A9BA-D96F9F23EC3B}" destId="{DA607C43-613F-4D0D-993B-6BECFE2F484B}" srcOrd="2" destOrd="0" parTransId="{732A3030-FD3B-4998-B3BF-47AC386F07E0}" sibTransId="{87421CFF-94F5-4C34-AD21-D81B55B5D8F9}"/>
    <dgm:cxn modelId="{5F26D373-810D-452B-80A0-BE8B7C369137}" srcId="{BF0CFE08-36FC-4861-A9BA-D96F9F23EC3B}" destId="{E8BC065F-A087-4D48-A99B-56482D88211C}" srcOrd="0" destOrd="0" parTransId="{E60CED9D-A2E5-434D-BA90-25693A5CE795}" sibTransId="{225C1A66-7AAA-4FE1-825B-1E2B349A4CAB}"/>
    <dgm:cxn modelId="{6D74857E-6A85-4195-ACE2-14B1C254323F}" type="presOf" srcId="{4D4CB81E-3577-43D4-831F-E6078A843341}" destId="{93B3907E-70D5-4290-8067-E4426BDE63A5}" srcOrd="0" destOrd="0" presId="urn:microsoft.com/office/officeart/2018/5/layout/CenteredIconLabelDescriptionList"/>
    <dgm:cxn modelId="{7FE09E92-3F41-4233-8BFF-EC8CE7D6B33D}" type="presOf" srcId="{BF0CFE08-36FC-4861-A9BA-D96F9F23EC3B}" destId="{160223F2-1C9C-485D-8042-B6D55282FA8C}" srcOrd="0" destOrd="0" presId="urn:microsoft.com/office/officeart/2018/5/layout/CenteredIconLabelDescriptionList"/>
    <dgm:cxn modelId="{819DA093-E003-4104-80A7-8377B61D730A}" type="presOf" srcId="{C49315B1-7309-4DEF-A97C-23152C480FEB}" destId="{5D9A889B-42E4-4D82-A768-E926E6119F45}" srcOrd="0" destOrd="0" presId="urn:microsoft.com/office/officeart/2018/5/layout/CenteredIconLabelDescriptionList"/>
    <dgm:cxn modelId="{BC57BFA6-CB39-45F2-870A-0CD910B03BC9}" srcId="{4D4CB81E-3577-43D4-831F-E6078A843341}" destId="{E1514C83-A6F5-4D49-9FDD-C9AAE8F670E8}" srcOrd="0" destOrd="0" parTransId="{5880C5C4-72B1-4728-AB13-FFAB642DF0FE}" sibTransId="{442685A4-E356-4094-9F5E-1C0F8FEFD2E6}"/>
    <dgm:cxn modelId="{555A61BF-4BCA-4D63-BA38-4153C2976F3E}" type="presOf" srcId="{6BAEE754-FDF3-43B4-972E-C3903B74A451}" destId="{C80C5A4C-353D-44FF-8CB4-A74AA737B659}" srcOrd="0" destOrd="1" presId="urn:microsoft.com/office/officeart/2018/5/layout/CenteredIconLabelDescriptionList"/>
    <dgm:cxn modelId="{EBC6A0CB-F338-4530-AA24-54BE4E73DFD9}" srcId="{4D4CB81E-3577-43D4-831F-E6078A843341}" destId="{BF0CFE08-36FC-4861-A9BA-D96F9F23EC3B}" srcOrd="3" destOrd="0" parTransId="{AF726170-F03D-4968-8ACB-2F4C28AF1DCC}" sibTransId="{D6BD85BA-034F-4920-A534-86F456531A7F}"/>
    <dgm:cxn modelId="{157528EA-7B5A-4850-AB76-4F610305ABA5}" type="presOf" srcId="{147F0B46-9095-46EB-8447-B309EDBEB0ED}" destId="{B104162B-8CB9-420B-A8B0-AEB4D496E2BC}" srcOrd="0" destOrd="0" presId="urn:microsoft.com/office/officeart/2018/5/layout/CenteredIconLabelDescriptionList"/>
    <dgm:cxn modelId="{6E1032EC-9E99-4949-9E0B-408C0163A18E}" srcId="{147F0B46-9095-46EB-8447-B309EDBEB0ED}" destId="{9DAA0295-420A-4E4A-8083-4F0AD6707135}" srcOrd="0" destOrd="0" parTransId="{2A42A981-03CD-4FE3-83B9-E903A0CABF2A}" sibTransId="{32E26543-44F0-45E6-A6D9-4DA685198CD4}"/>
    <dgm:cxn modelId="{4A4487EE-EACF-42D3-A9A5-417899E09CAB}" srcId="{4D4CB81E-3577-43D4-831F-E6078A843341}" destId="{147F0B46-9095-46EB-8447-B309EDBEB0ED}" srcOrd="2" destOrd="0" parTransId="{45F29E97-9252-481A-BAAB-9D7BC9E2B0E0}" sibTransId="{403F12FE-0513-4E3A-ADBB-7061C927CF2D}"/>
    <dgm:cxn modelId="{65DD6AF3-1DF6-47F3-968A-8472A69FEA71}" type="presOf" srcId="{E1514C83-A6F5-4D49-9FDD-C9AAE8F670E8}" destId="{C6B1D484-F2A7-4A68-8170-3D022C4B9019}" srcOrd="0" destOrd="0" presId="urn:microsoft.com/office/officeart/2018/5/layout/CenteredIconLabelDescriptionList"/>
    <dgm:cxn modelId="{E15DCB2B-E6B5-4FB1-9649-2B8EFF759884}" type="presParOf" srcId="{93B3907E-70D5-4290-8067-E4426BDE63A5}" destId="{3E524EAF-398B-4CF9-A8D7-8696BCBD36D3}" srcOrd="0" destOrd="0" presId="urn:microsoft.com/office/officeart/2018/5/layout/CenteredIconLabelDescriptionList"/>
    <dgm:cxn modelId="{4618B44C-8D32-45F2-B294-06FD0EB8060F}" type="presParOf" srcId="{3E524EAF-398B-4CF9-A8D7-8696BCBD36D3}" destId="{A6EB8DA9-AF4D-4B68-8F2A-C63D93204DCF}" srcOrd="0" destOrd="0" presId="urn:microsoft.com/office/officeart/2018/5/layout/CenteredIconLabelDescriptionList"/>
    <dgm:cxn modelId="{838D4552-16C1-4904-9CAF-2F43F5BF58A7}" type="presParOf" srcId="{3E524EAF-398B-4CF9-A8D7-8696BCBD36D3}" destId="{77590288-28C3-4A25-B5A3-7B1E1241E321}" srcOrd="1" destOrd="0" presId="urn:microsoft.com/office/officeart/2018/5/layout/CenteredIconLabelDescriptionList"/>
    <dgm:cxn modelId="{4D2C2F60-CB3E-4D77-B236-154138A6AC85}" type="presParOf" srcId="{3E524EAF-398B-4CF9-A8D7-8696BCBD36D3}" destId="{C6B1D484-F2A7-4A68-8170-3D022C4B9019}" srcOrd="2" destOrd="0" presId="urn:microsoft.com/office/officeart/2018/5/layout/CenteredIconLabelDescriptionList"/>
    <dgm:cxn modelId="{D731AFDB-88A5-4651-817F-D332895A1BAD}" type="presParOf" srcId="{3E524EAF-398B-4CF9-A8D7-8696BCBD36D3}" destId="{A4B057C4-EEE9-4BCE-9011-F715C6C4AE70}" srcOrd="3" destOrd="0" presId="urn:microsoft.com/office/officeart/2018/5/layout/CenteredIconLabelDescriptionList"/>
    <dgm:cxn modelId="{F9F76F29-9F2B-4F3B-B635-CE47B65E5CF5}" type="presParOf" srcId="{3E524EAF-398B-4CF9-A8D7-8696BCBD36D3}" destId="{1DE0245F-3732-4C1B-A48B-8F3C4216666A}" srcOrd="4" destOrd="0" presId="urn:microsoft.com/office/officeart/2018/5/layout/CenteredIconLabelDescriptionList"/>
    <dgm:cxn modelId="{9D03C5AD-E738-4EF7-8000-89787C8BAD64}" type="presParOf" srcId="{93B3907E-70D5-4290-8067-E4426BDE63A5}" destId="{9E1BC5FE-FD77-48BF-A8DA-22FE58F1BB6B}" srcOrd="1" destOrd="0" presId="urn:microsoft.com/office/officeart/2018/5/layout/CenteredIconLabelDescriptionList"/>
    <dgm:cxn modelId="{938EBB1D-3250-4380-9C4F-CC9704D72D00}" type="presParOf" srcId="{93B3907E-70D5-4290-8067-E4426BDE63A5}" destId="{4222FCD5-765F-491A-A207-E47750E30097}" srcOrd="2" destOrd="0" presId="urn:microsoft.com/office/officeart/2018/5/layout/CenteredIconLabelDescriptionList"/>
    <dgm:cxn modelId="{DC436C9E-D616-4D59-99FE-EAB590A518B9}" type="presParOf" srcId="{4222FCD5-765F-491A-A207-E47750E30097}" destId="{B3A92954-6A04-4A74-A748-8E23B7F8F7AF}" srcOrd="0" destOrd="0" presId="urn:microsoft.com/office/officeart/2018/5/layout/CenteredIconLabelDescriptionList"/>
    <dgm:cxn modelId="{08208A9D-893A-49D4-AFEF-BE38582D11C7}" type="presParOf" srcId="{4222FCD5-765F-491A-A207-E47750E30097}" destId="{1020429A-89FC-46C8-A68B-9A28AA8FC01F}" srcOrd="1" destOrd="0" presId="urn:microsoft.com/office/officeart/2018/5/layout/CenteredIconLabelDescriptionList"/>
    <dgm:cxn modelId="{37593F50-C007-4E93-98FC-5122290A9BD7}" type="presParOf" srcId="{4222FCD5-765F-491A-A207-E47750E30097}" destId="{5D9A889B-42E4-4D82-A768-E926E6119F45}" srcOrd="2" destOrd="0" presId="urn:microsoft.com/office/officeart/2018/5/layout/CenteredIconLabelDescriptionList"/>
    <dgm:cxn modelId="{C6A27E31-CABC-4498-AD20-6DC732E9C4FD}" type="presParOf" srcId="{4222FCD5-765F-491A-A207-E47750E30097}" destId="{AB41D643-ADF2-4172-B750-B8FF33D572DC}" srcOrd="3" destOrd="0" presId="urn:microsoft.com/office/officeart/2018/5/layout/CenteredIconLabelDescriptionList"/>
    <dgm:cxn modelId="{FE2E7806-CC66-426D-A7CF-93225CA93C13}" type="presParOf" srcId="{4222FCD5-765F-491A-A207-E47750E30097}" destId="{4EDDEE66-381C-4F0C-ABF5-C2010BFCEE06}" srcOrd="4" destOrd="0" presId="urn:microsoft.com/office/officeart/2018/5/layout/CenteredIconLabelDescriptionList"/>
    <dgm:cxn modelId="{6D606F4E-1B32-4DA1-BFA5-110A5AFB13D4}" type="presParOf" srcId="{93B3907E-70D5-4290-8067-E4426BDE63A5}" destId="{50BECB7B-9C7D-4DAD-A265-FA0735D46600}" srcOrd="3" destOrd="0" presId="urn:microsoft.com/office/officeart/2018/5/layout/CenteredIconLabelDescriptionList"/>
    <dgm:cxn modelId="{F52BCF67-62AA-4226-BF99-11F37824113D}" type="presParOf" srcId="{93B3907E-70D5-4290-8067-E4426BDE63A5}" destId="{BFAF62A9-F894-4BEF-86D4-F99D17097A4D}" srcOrd="4" destOrd="0" presId="urn:microsoft.com/office/officeart/2018/5/layout/CenteredIconLabelDescriptionList"/>
    <dgm:cxn modelId="{D4518503-7C5B-4E4E-9B0A-F11E38035AFB}" type="presParOf" srcId="{BFAF62A9-F894-4BEF-86D4-F99D17097A4D}" destId="{D225A77F-594A-4CED-9F94-353A7B945EFF}" srcOrd="0" destOrd="0" presId="urn:microsoft.com/office/officeart/2018/5/layout/CenteredIconLabelDescriptionList"/>
    <dgm:cxn modelId="{A27159CB-C1A4-49D0-9BB8-5793EDC5AD34}" type="presParOf" srcId="{BFAF62A9-F894-4BEF-86D4-F99D17097A4D}" destId="{A71AFE77-0120-4BDA-BC32-4BEBEC1ADAD7}" srcOrd="1" destOrd="0" presId="urn:microsoft.com/office/officeart/2018/5/layout/CenteredIconLabelDescriptionList"/>
    <dgm:cxn modelId="{E86B2819-DF35-46C6-A0BB-EC3EEB8E1F65}" type="presParOf" srcId="{BFAF62A9-F894-4BEF-86D4-F99D17097A4D}" destId="{B104162B-8CB9-420B-A8B0-AEB4D496E2BC}" srcOrd="2" destOrd="0" presId="urn:microsoft.com/office/officeart/2018/5/layout/CenteredIconLabelDescriptionList"/>
    <dgm:cxn modelId="{EC2718ED-BC4D-43B8-96C5-CFC48EA906C9}" type="presParOf" srcId="{BFAF62A9-F894-4BEF-86D4-F99D17097A4D}" destId="{2721D9DD-33E9-4D9B-B259-3C1FE532698C}" srcOrd="3" destOrd="0" presId="urn:microsoft.com/office/officeart/2018/5/layout/CenteredIconLabelDescriptionList"/>
    <dgm:cxn modelId="{F5871A1B-C837-4ECA-89AC-5E5BB2E969E4}" type="presParOf" srcId="{BFAF62A9-F894-4BEF-86D4-F99D17097A4D}" destId="{3186422A-4940-445F-A65C-C4738A7639E1}" srcOrd="4" destOrd="0" presId="urn:microsoft.com/office/officeart/2018/5/layout/CenteredIconLabelDescriptionList"/>
    <dgm:cxn modelId="{8A88517F-2B2A-43D1-86C0-2FA64BFC392C}" type="presParOf" srcId="{93B3907E-70D5-4290-8067-E4426BDE63A5}" destId="{5AB5D123-C82F-4492-ADC4-64E6AE241FD2}" srcOrd="5" destOrd="0" presId="urn:microsoft.com/office/officeart/2018/5/layout/CenteredIconLabelDescriptionList"/>
    <dgm:cxn modelId="{3388E745-619C-49F8-8698-ECE1BDD9E3DF}" type="presParOf" srcId="{93B3907E-70D5-4290-8067-E4426BDE63A5}" destId="{F8F37AE6-C9E9-4BDA-8A53-F76FCA587781}" srcOrd="6" destOrd="0" presId="urn:microsoft.com/office/officeart/2018/5/layout/CenteredIconLabelDescriptionList"/>
    <dgm:cxn modelId="{56A24519-2434-4EAA-913D-41A2E48DC835}" type="presParOf" srcId="{F8F37AE6-C9E9-4BDA-8A53-F76FCA587781}" destId="{1F1D1F95-ADB4-4AD7-9D5B-422F52720EB4}" srcOrd="0" destOrd="0" presId="urn:microsoft.com/office/officeart/2018/5/layout/CenteredIconLabelDescriptionList"/>
    <dgm:cxn modelId="{4F0E0222-BD56-477F-80C9-0B5AAA3AF11A}" type="presParOf" srcId="{F8F37AE6-C9E9-4BDA-8A53-F76FCA587781}" destId="{A2E07BA9-781D-4318-98C1-7CD01B87CC1C}" srcOrd="1" destOrd="0" presId="urn:microsoft.com/office/officeart/2018/5/layout/CenteredIconLabelDescriptionList"/>
    <dgm:cxn modelId="{862CE631-AE77-4B19-9329-7778DE45A9BB}" type="presParOf" srcId="{F8F37AE6-C9E9-4BDA-8A53-F76FCA587781}" destId="{160223F2-1C9C-485D-8042-B6D55282FA8C}" srcOrd="2" destOrd="0" presId="urn:microsoft.com/office/officeart/2018/5/layout/CenteredIconLabelDescriptionList"/>
    <dgm:cxn modelId="{8D60148B-4F53-464D-B52C-5359A849A59C}" type="presParOf" srcId="{F8F37AE6-C9E9-4BDA-8A53-F76FCA587781}" destId="{B96DDF30-7A04-4733-8C62-209F624E2017}" srcOrd="3" destOrd="0" presId="urn:microsoft.com/office/officeart/2018/5/layout/CenteredIconLabelDescriptionList"/>
    <dgm:cxn modelId="{6FB5B3C8-59D5-4E09-8F96-03DFF8BB75B5}" type="presParOf" srcId="{F8F37AE6-C9E9-4BDA-8A53-F76FCA587781}" destId="{C80C5A4C-353D-44FF-8CB4-A74AA737B659}"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C5DD89B-1E6D-4AFD-8C54-92D6C4ED6CE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3B0FBBD-F9A3-494C-A1D5-756261C38A97}">
      <dgm:prSet/>
      <dgm:spPr/>
      <dgm:t>
        <a:bodyPr/>
        <a:lstStyle/>
        <a:p>
          <a:r>
            <a:rPr lang="en-US" dirty="0"/>
            <a:t>The agenda as a tool.</a:t>
          </a:r>
        </a:p>
      </dgm:t>
    </dgm:pt>
    <dgm:pt modelId="{08941307-B6D3-4647-928D-5C1BB650F0F8}" type="parTrans" cxnId="{DE26D42B-A352-4613-A479-F2861ECBBAA2}">
      <dgm:prSet/>
      <dgm:spPr/>
      <dgm:t>
        <a:bodyPr/>
        <a:lstStyle/>
        <a:p>
          <a:endParaRPr lang="en-US"/>
        </a:p>
      </dgm:t>
    </dgm:pt>
    <dgm:pt modelId="{4FA43416-4404-4D0B-B9C2-028B980A0F77}" type="sibTrans" cxnId="{DE26D42B-A352-4613-A479-F2861ECBBAA2}">
      <dgm:prSet/>
      <dgm:spPr/>
      <dgm:t>
        <a:bodyPr/>
        <a:lstStyle/>
        <a:p>
          <a:endParaRPr lang="en-US"/>
        </a:p>
      </dgm:t>
    </dgm:pt>
    <dgm:pt modelId="{8DF413D2-BAA7-4DE3-A358-AC8FEF374DFD}">
      <dgm:prSet/>
      <dgm:spPr/>
      <dgm:t>
        <a:bodyPr/>
        <a:lstStyle/>
        <a:p>
          <a:r>
            <a:rPr lang="en-US" dirty="0"/>
            <a:t>Can be used to plan for future meetings.</a:t>
          </a:r>
        </a:p>
      </dgm:t>
    </dgm:pt>
    <dgm:pt modelId="{D45201E9-D30D-4F74-A886-60E4FE488B1C}" type="parTrans" cxnId="{6C672C0E-E94C-4BAB-AD2F-85C296ABA46E}">
      <dgm:prSet/>
      <dgm:spPr/>
      <dgm:t>
        <a:bodyPr/>
        <a:lstStyle/>
        <a:p>
          <a:endParaRPr lang="en-US"/>
        </a:p>
      </dgm:t>
    </dgm:pt>
    <dgm:pt modelId="{D2971C2F-B129-4613-BF18-E60EFD39B540}" type="sibTrans" cxnId="{6C672C0E-E94C-4BAB-AD2F-85C296ABA46E}">
      <dgm:prSet/>
      <dgm:spPr/>
      <dgm:t>
        <a:bodyPr/>
        <a:lstStyle/>
        <a:p>
          <a:endParaRPr lang="en-US"/>
        </a:p>
      </dgm:t>
    </dgm:pt>
    <dgm:pt modelId="{8AE11207-1F1E-4079-963F-6351CBB85F63}">
      <dgm:prSet/>
      <dgm:spPr/>
      <dgm:t>
        <a:bodyPr/>
        <a:lstStyle/>
        <a:p>
          <a:r>
            <a:rPr lang="en-US" dirty="0"/>
            <a:t>Use as a roadmap for current meetings.</a:t>
          </a:r>
        </a:p>
      </dgm:t>
    </dgm:pt>
    <dgm:pt modelId="{7AD32E9C-F26A-469C-81CA-175E76A07A6F}" type="parTrans" cxnId="{4C6EF94E-0AB6-4416-9BE3-63D1B70C27FF}">
      <dgm:prSet/>
      <dgm:spPr/>
      <dgm:t>
        <a:bodyPr/>
        <a:lstStyle/>
        <a:p>
          <a:endParaRPr lang="en-US"/>
        </a:p>
      </dgm:t>
    </dgm:pt>
    <dgm:pt modelId="{7CF23463-2A95-498F-9854-5A11A829CAF7}" type="sibTrans" cxnId="{4C6EF94E-0AB6-4416-9BE3-63D1B70C27FF}">
      <dgm:prSet/>
      <dgm:spPr/>
      <dgm:t>
        <a:bodyPr/>
        <a:lstStyle/>
        <a:p>
          <a:endParaRPr lang="en-US"/>
        </a:p>
      </dgm:t>
    </dgm:pt>
    <dgm:pt modelId="{5A7BB51E-E8AC-4DBD-948F-789957199172}">
      <dgm:prSet/>
      <dgm:spPr/>
      <dgm:t>
        <a:bodyPr/>
        <a:lstStyle/>
        <a:p>
          <a:r>
            <a:rPr lang="en-US" dirty="0"/>
            <a:t>Clear communication and expectations.</a:t>
          </a:r>
        </a:p>
      </dgm:t>
    </dgm:pt>
    <dgm:pt modelId="{40848F39-3329-40FF-BC47-71B31A45F892}" type="parTrans" cxnId="{0F949258-E73B-44D7-BA53-479CEEB4F62B}">
      <dgm:prSet/>
      <dgm:spPr/>
      <dgm:t>
        <a:bodyPr/>
        <a:lstStyle/>
        <a:p>
          <a:endParaRPr lang="en-US"/>
        </a:p>
      </dgm:t>
    </dgm:pt>
    <dgm:pt modelId="{2099561D-13A0-4F9A-A670-57A7C960F37C}" type="sibTrans" cxnId="{0F949258-E73B-44D7-BA53-479CEEB4F62B}">
      <dgm:prSet/>
      <dgm:spPr/>
      <dgm:t>
        <a:bodyPr/>
        <a:lstStyle/>
        <a:p>
          <a:endParaRPr lang="en-US"/>
        </a:p>
      </dgm:t>
    </dgm:pt>
    <dgm:pt modelId="{7FEDA4BF-19A2-46EC-B4CF-69986D7E4D19}">
      <dgm:prSet/>
      <dgm:spPr/>
      <dgm:t>
        <a:bodyPr/>
        <a:lstStyle/>
        <a:p>
          <a:r>
            <a:rPr lang="en-US" dirty="0"/>
            <a:t>Public bodies should use committee staff support to share information and avoid the “reply all” issue.</a:t>
          </a:r>
        </a:p>
      </dgm:t>
    </dgm:pt>
    <dgm:pt modelId="{F842580A-F6AB-4770-8DC0-E636B5073EFD}" type="parTrans" cxnId="{8AAE840F-A062-400C-BDC0-48EED94CDED0}">
      <dgm:prSet/>
      <dgm:spPr/>
      <dgm:t>
        <a:bodyPr/>
        <a:lstStyle/>
        <a:p>
          <a:endParaRPr lang="en-US"/>
        </a:p>
      </dgm:t>
    </dgm:pt>
    <dgm:pt modelId="{9D9F2568-F414-4C61-A094-5235DF2BB5B8}" type="sibTrans" cxnId="{8AAE840F-A062-400C-BDC0-48EED94CDED0}">
      <dgm:prSet/>
      <dgm:spPr/>
      <dgm:t>
        <a:bodyPr/>
        <a:lstStyle/>
        <a:p>
          <a:endParaRPr lang="en-US"/>
        </a:p>
      </dgm:t>
    </dgm:pt>
    <dgm:pt modelId="{A8AA2750-83C1-4178-B614-F52C781FD663}">
      <dgm:prSet/>
      <dgm:spPr/>
      <dgm:t>
        <a:bodyPr/>
        <a:lstStyle/>
        <a:p>
          <a:r>
            <a:rPr lang="en-US" dirty="0"/>
            <a:t>Would a member of the public be able to have notice and involvement in this deliberation or action? </a:t>
          </a:r>
        </a:p>
      </dgm:t>
    </dgm:pt>
    <dgm:pt modelId="{F9DB02B6-2A6A-46CE-9E11-2E0921CA3329}" type="parTrans" cxnId="{645FA738-3848-4DA8-8D01-7404CEECE92F}">
      <dgm:prSet/>
      <dgm:spPr/>
      <dgm:t>
        <a:bodyPr/>
        <a:lstStyle/>
        <a:p>
          <a:endParaRPr lang="en-US"/>
        </a:p>
      </dgm:t>
    </dgm:pt>
    <dgm:pt modelId="{FB683F82-8B8E-4795-9EBD-62395FD71FE7}" type="sibTrans" cxnId="{645FA738-3848-4DA8-8D01-7404CEECE92F}">
      <dgm:prSet/>
      <dgm:spPr/>
      <dgm:t>
        <a:bodyPr/>
        <a:lstStyle/>
        <a:p>
          <a:endParaRPr lang="en-US"/>
        </a:p>
      </dgm:t>
    </dgm:pt>
    <dgm:pt modelId="{37152DB1-9DD9-4872-9CDE-2ACB52BBF042}" type="pres">
      <dgm:prSet presAssocID="{EC5DD89B-1E6D-4AFD-8C54-92D6C4ED6CE3}" presName="root" presStyleCnt="0">
        <dgm:presLayoutVars>
          <dgm:dir/>
          <dgm:resizeHandles val="exact"/>
        </dgm:presLayoutVars>
      </dgm:prSet>
      <dgm:spPr/>
    </dgm:pt>
    <dgm:pt modelId="{3EC8E31A-AFCA-4916-AA40-721D534B8758}" type="pres">
      <dgm:prSet presAssocID="{A3B0FBBD-F9A3-494C-A1D5-756261C38A97}" presName="compNode" presStyleCnt="0"/>
      <dgm:spPr/>
    </dgm:pt>
    <dgm:pt modelId="{70EDCF47-0826-4F12-89D5-C8E6B0C8AAF1}" type="pres">
      <dgm:prSet presAssocID="{A3B0FBBD-F9A3-494C-A1D5-756261C38A97}" presName="bgRect" presStyleLbl="bgShp" presStyleIdx="0" presStyleCnt="3"/>
      <dgm:spPr/>
    </dgm:pt>
    <dgm:pt modelId="{833E1A4A-5F60-4713-90B8-61C9857820B7}" type="pres">
      <dgm:prSet presAssocID="{A3B0FBBD-F9A3-494C-A1D5-756261C38A9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eting graphic"/>
        </a:ext>
      </dgm:extLst>
    </dgm:pt>
    <dgm:pt modelId="{09B36F7A-7CD8-4832-AE7B-144CB888B3FC}" type="pres">
      <dgm:prSet presAssocID="{A3B0FBBD-F9A3-494C-A1D5-756261C38A97}" presName="spaceRect" presStyleCnt="0"/>
      <dgm:spPr/>
    </dgm:pt>
    <dgm:pt modelId="{89972145-DFEF-4023-AD70-FAD87DBEA9F0}" type="pres">
      <dgm:prSet presAssocID="{A3B0FBBD-F9A3-494C-A1D5-756261C38A97}" presName="parTx" presStyleLbl="revTx" presStyleIdx="0" presStyleCnt="5">
        <dgm:presLayoutVars>
          <dgm:chMax val="0"/>
          <dgm:chPref val="0"/>
        </dgm:presLayoutVars>
      </dgm:prSet>
      <dgm:spPr/>
    </dgm:pt>
    <dgm:pt modelId="{5A6881AC-0EA5-46D7-AFBB-231E95F2F74A}" type="pres">
      <dgm:prSet presAssocID="{A3B0FBBD-F9A3-494C-A1D5-756261C38A97}" presName="desTx" presStyleLbl="revTx" presStyleIdx="1" presStyleCnt="5">
        <dgm:presLayoutVars/>
      </dgm:prSet>
      <dgm:spPr/>
    </dgm:pt>
    <dgm:pt modelId="{C298BB7B-EDF8-496B-A24C-A3C7816F6C20}" type="pres">
      <dgm:prSet presAssocID="{4FA43416-4404-4D0B-B9C2-028B980A0F77}" presName="sibTrans" presStyleCnt="0"/>
      <dgm:spPr/>
    </dgm:pt>
    <dgm:pt modelId="{A62B5A20-6380-4E34-B849-C75395F7CBB9}" type="pres">
      <dgm:prSet presAssocID="{5A7BB51E-E8AC-4DBD-948F-789957199172}" presName="compNode" presStyleCnt="0"/>
      <dgm:spPr/>
    </dgm:pt>
    <dgm:pt modelId="{3A84C17D-18E8-4FC2-920B-EA2B1AC811A7}" type="pres">
      <dgm:prSet presAssocID="{5A7BB51E-E8AC-4DBD-948F-789957199172}" presName="bgRect" presStyleLbl="bgShp" presStyleIdx="1" presStyleCnt="3"/>
      <dgm:spPr/>
    </dgm:pt>
    <dgm:pt modelId="{E4482EE6-D685-425E-8C47-1E86FB867D4F}" type="pres">
      <dgm:prSet presAssocID="{5A7BB51E-E8AC-4DBD-948F-78995719917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osed Quotation Mark graphic"/>
        </a:ext>
      </dgm:extLst>
    </dgm:pt>
    <dgm:pt modelId="{9061BA78-A7FC-4860-921D-8047133F62D7}" type="pres">
      <dgm:prSet presAssocID="{5A7BB51E-E8AC-4DBD-948F-789957199172}" presName="spaceRect" presStyleCnt="0"/>
      <dgm:spPr/>
    </dgm:pt>
    <dgm:pt modelId="{5EBA1E2C-73E1-4FF4-ADD4-B22B337C9DCC}" type="pres">
      <dgm:prSet presAssocID="{5A7BB51E-E8AC-4DBD-948F-789957199172}" presName="parTx" presStyleLbl="revTx" presStyleIdx="2" presStyleCnt="5">
        <dgm:presLayoutVars>
          <dgm:chMax val="0"/>
          <dgm:chPref val="0"/>
        </dgm:presLayoutVars>
      </dgm:prSet>
      <dgm:spPr/>
    </dgm:pt>
    <dgm:pt modelId="{C222CFCD-43A4-4411-B7EA-CBA803AE52AD}" type="pres">
      <dgm:prSet presAssocID="{5A7BB51E-E8AC-4DBD-948F-789957199172}" presName="desTx" presStyleLbl="revTx" presStyleIdx="3" presStyleCnt="5">
        <dgm:presLayoutVars/>
      </dgm:prSet>
      <dgm:spPr/>
    </dgm:pt>
    <dgm:pt modelId="{18F68816-B83A-4E02-99DA-B3F8552BE74A}" type="pres">
      <dgm:prSet presAssocID="{2099561D-13A0-4F9A-A670-57A7C960F37C}" presName="sibTrans" presStyleCnt="0"/>
      <dgm:spPr/>
    </dgm:pt>
    <dgm:pt modelId="{7EF9FAE2-B176-4DC3-AD6C-C6B03F1C8049}" type="pres">
      <dgm:prSet presAssocID="{A8AA2750-83C1-4178-B614-F52C781FD663}" presName="compNode" presStyleCnt="0"/>
      <dgm:spPr/>
    </dgm:pt>
    <dgm:pt modelId="{C00A45B1-4207-46AD-AAB6-161E0F898B5C}" type="pres">
      <dgm:prSet presAssocID="{A8AA2750-83C1-4178-B614-F52C781FD663}" presName="bgRect" presStyleLbl="bgShp" presStyleIdx="2" presStyleCnt="3"/>
      <dgm:spPr/>
    </dgm:pt>
    <dgm:pt modelId="{C9609151-5A35-4660-B883-43E7CF123917}" type="pres">
      <dgm:prSet presAssocID="{A8AA2750-83C1-4178-B614-F52C781FD66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Judge silhouette graphic"/>
        </a:ext>
      </dgm:extLst>
    </dgm:pt>
    <dgm:pt modelId="{41BC24F7-B4CA-4943-B93B-D7C4B5DC7843}" type="pres">
      <dgm:prSet presAssocID="{A8AA2750-83C1-4178-B614-F52C781FD663}" presName="spaceRect" presStyleCnt="0"/>
      <dgm:spPr/>
    </dgm:pt>
    <dgm:pt modelId="{E3043D89-9121-447B-B931-641859EEAB15}" type="pres">
      <dgm:prSet presAssocID="{A8AA2750-83C1-4178-B614-F52C781FD663}" presName="parTx" presStyleLbl="revTx" presStyleIdx="4" presStyleCnt="5">
        <dgm:presLayoutVars>
          <dgm:chMax val="0"/>
          <dgm:chPref val="0"/>
        </dgm:presLayoutVars>
      </dgm:prSet>
      <dgm:spPr/>
    </dgm:pt>
  </dgm:ptLst>
  <dgm:cxnLst>
    <dgm:cxn modelId="{2475090B-7435-4B29-B855-1EECFC6BB06C}" type="presOf" srcId="{EC5DD89B-1E6D-4AFD-8C54-92D6C4ED6CE3}" destId="{37152DB1-9DD9-4872-9CDE-2ACB52BBF042}" srcOrd="0" destOrd="0" presId="urn:microsoft.com/office/officeart/2018/2/layout/IconVerticalSolidList"/>
    <dgm:cxn modelId="{6C672C0E-E94C-4BAB-AD2F-85C296ABA46E}" srcId="{A3B0FBBD-F9A3-494C-A1D5-756261C38A97}" destId="{8DF413D2-BAA7-4DE3-A358-AC8FEF374DFD}" srcOrd="0" destOrd="0" parTransId="{D45201E9-D30D-4F74-A886-60E4FE488B1C}" sibTransId="{D2971C2F-B129-4613-BF18-E60EFD39B540}"/>
    <dgm:cxn modelId="{8AAE840F-A062-400C-BDC0-48EED94CDED0}" srcId="{5A7BB51E-E8AC-4DBD-948F-789957199172}" destId="{7FEDA4BF-19A2-46EC-B4CF-69986D7E4D19}" srcOrd="0" destOrd="0" parTransId="{F842580A-F6AB-4770-8DC0-E636B5073EFD}" sibTransId="{9D9F2568-F414-4C61-A094-5235DF2BB5B8}"/>
    <dgm:cxn modelId="{34C6F311-1317-4693-B40D-1F667B3F84E8}" type="presOf" srcId="{A3B0FBBD-F9A3-494C-A1D5-756261C38A97}" destId="{89972145-DFEF-4023-AD70-FAD87DBEA9F0}" srcOrd="0" destOrd="0" presId="urn:microsoft.com/office/officeart/2018/2/layout/IconVerticalSolidList"/>
    <dgm:cxn modelId="{DE26D42B-A352-4613-A479-F2861ECBBAA2}" srcId="{EC5DD89B-1E6D-4AFD-8C54-92D6C4ED6CE3}" destId="{A3B0FBBD-F9A3-494C-A1D5-756261C38A97}" srcOrd="0" destOrd="0" parTransId="{08941307-B6D3-4647-928D-5C1BB650F0F8}" sibTransId="{4FA43416-4404-4D0B-B9C2-028B980A0F77}"/>
    <dgm:cxn modelId="{645FA738-3848-4DA8-8D01-7404CEECE92F}" srcId="{EC5DD89B-1E6D-4AFD-8C54-92D6C4ED6CE3}" destId="{A8AA2750-83C1-4178-B614-F52C781FD663}" srcOrd="2" destOrd="0" parTransId="{F9DB02B6-2A6A-46CE-9E11-2E0921CA3329}" sibTransId="{FB683F82-8B8E-4795-9EBD-62395FD71FE7}"/>
    <dgm:cxn modelId="{0E293545-9407-4591-99B7-4D9CA8F0181F}" type="presOf" srcId="{7FEDA4BF-19A2-46EC-B4CF-69986D7E4D19}" destId="{C222CFCD-43A4-4411-B7EA-CBA803AE52AD}" srcOrd="0" destOrd="0" presId="urn:microsoft.com/office/officeart/2018/2/layout/IconVerticalSolidList"/>
    <dgm:cxn modelId="{CF23836B-9972-4D43-98CD-2F85DE6E46E1}" type="presOf" srcId="{8DF413D2-BAA7-4DE3-A358-AC8FEF374DFD}" destId="{5A6881AC-0EA5-46D7-AFBB-231E95F2F74A}" srcOrd="0" destOrd="0" presId="urn:microsoft.com/office/officeart/2018/2/layout/IconVerticalSolidList"/>
    <dgm:cxn modelId="{4C6EF94E-0AB6-4416-9BE3-63D1B70C27FF}" srcId="{A3B0FBBD-F9A3-494C-A1D5-756261C38A97}" destId="{8AE11207-1F1E-4079-963F-6351CBB85F63}" srcOrd="1" destOrd="0" parTransId="{7AD32E9C-F26A-469C-81CA-175E76A07A6F}" sibTransId="{7CF23463-2A95-498F-9854-5A11A829CAF7}"/>
    <dgm:cxn modelId="{FF69CE50-3759-46C9-80CD-A531C2A2D912}" type="presOf" srcId="{A8AA2750-83C1-4178-B614-F52C781FD663}" destId="{E3043D89-9121-447B-B931-641859EEAB15}" srcOrd="0" destOrd="0" presId="urn:microsoft.com/office/officeart/2018/2/layout/IconVerticalSolidList"/>
    <dgm:cxn modelId="{FEA65654-66FA-4F3D-935E-0E96BDB48ADA}" type="presOf" srcId="{5A7BB51E-E8AC-4DBD-948F-789957199172}" destId="{5EBA1E2C-73E1-4FF4-ADD4-B22B337C9DCC}" srcOrd="0" destOrd="0" presId="urn:microsoft.com/office/officeart/2018/2/layout/IconVerticalSolidList"/>
    <dgm:cxn modelId="{0F949258-E73B-44D7-BA53-479CEEB4F62B}" srcId="{EC5DD89B-1E6D-4AFD-8C54-92D6C4ED6CE3}" destId="{5A7BB51E-E8AC-4DBD-948F-789957199172}" srcOrd="1" destOrd="0" parTransId="{40848F39-3329-40FF-BC47-71B31A45F892}" sibTransId="{2099561D-13A0-4F9A-A670-57A7C960F37C}"/>
    <dgm:cxn modelId="{9B74C2F4-2957-4B60-BD53-88366CF33A88}" type="presOf" srcId="{8AE11207-1F1E-4079-963F-6351CBB85F63}" destId="{5A6881AC-0EA5-46D7-AFBB-231E95F2F74A}" srcOrd="0" destOrd="1" presId="urn:microsoft.com/office/officeart/2018/2/layout/IconVerticalSolidList"/>
    <dgm:cxn modelId="{3E494351-12BE-4BAF-BF21-707CB4E1278A}" type="presParOf" srcId="{37152DB1-9DD9-4872-9CDE-2ACB52BBF042}" destId="{3EC8E31A-AFCA-4916-AA40-721D534B8758}" srcOrd="0" destOrd="0" presId="urn:microsoft.com/office/officeart/2018/2/layout/IconVerticalSolidList"/>
    <dgm:cxn modelId="{AD38E45D-CE57-40AD-B2ED-F21E0B134806}" type="presParOf" srcId="{3EC8E31A-AFCA-4916-AA40-721D534B8758}" destId="{70EDCF47-0826-4F12-89D5-C8E6B0C8AAF1}" srcOrd="0" destOrd="0" presId="urn:microsoft.com/office/officeart/2018/2/layout/IconVerticalSolidList"/>
    <dgm:cxn modelId="{A9BED01B-DC27-4FE8-B7AA-E35BA29D3005}" type="presParOf" srcId="{3EC8E31A-AFCA-4916-AA40-721D534B8758}" destId="{833E1A4A-5F60-4713-90B8-61C9857820B7}" srcOrd="1" destOrd="0" presId="urn:microsoft.com/office/officeart/2018/2/layout/IconVerticalSolidList"/>
    <dgm:cxn modelId="{29E3F9ED-9C36-4BFE-B8A4-6DD8FE16B68D}" type="presParOf" srcId="{3EC8E31A-AFCA-4916-AA40-721D534B8758}" destId="{09B36F7A-7CD8-4832-AE7B-144CB888B3FC}" srcOrd="2" destOrd="0" presId="urn:microsoft.com/office/officeart/2018/2/layout/IconVerticalSolidList"/>
    <dgm:cxn modelId="{68C3D645-A866-4830-8AA2-749570B833B3}" type="presParOf" srcId="{3EC8E31A-AFCA-4916-AA40-721D534B8758}" destId="{89972145-DFEF-4023-AD70-FAD87DBEA9F0}" srcOrd="3" destOrd="0" presId="urn:microsoft.com/office/officeart/2018/2/layout/IconVerticalSolidList"/>
    <dgm:cxn modelId="{56335ECD-1546-4249-ADD3-254FA79FE1AA}" type="presParOf" srcId="{3EC8E31A-AFCA-4916-AA40-721D534B8758}" destId="{5A6881AC-0EA5-46D7-AFBB-231E95F2F74A}" srcOrd="4" destOrd="0" presId="urn:microsoft.com/office/officeart/2018/2/layout/IconVerticalSolidList"/>
    <dgm:cxn modelId="{8BD8339B-2B5F-4549-B802-C5FA432DDE76}" type="presParOf" srcId="{37152DB1-9DD9-4872-9CDE-2ACB52BBF042}" destId="{C298BB7B-EDF8-496B-A24C-A3C7816F6C20}" srcOrd="1" destOrd="0" presId="urn:microsoft.com/office/officeart/2018/2/layout/IconVerticalSolidList"/>
    <dgm:cxn modelId="{C1A12B16-5C2B-4898-9278-56DE0E042CED}" type="presParOf" srcId="{37152DB1-9DD9-4872-9CDE-2ACB52BBF042}" destId="{A62B5A20-6380-4E34-B849-C75395F7CBB9}" srcOrd="2" destOrd="0" presId="urn:microsoft.com/office/officeart/2018/2/layout/IconVerticalSolidList"/>
    <dgm:cxn modelId="{D90319C1-DA1E-4590-986A-937311681D33}" type="presParOf" srcId="{A62B5A20-6380-4E34-B849-C75395F7CBB9}" destId="{3A84C17D-18E8-4FC2-920B-EA2B1AC811A7}" srcOrd="0" destOrd="0" presId="urn:microsoft.com/office/officeart/2018/2/layout/IconVerticalSolidList"/>
    <dgm:cxn modelId="{9520A077-13E9-4CB4-A9D5-0A9746CC4AA8}" type="presParOf" srcId="{A62B5A20-6380-4E34-B849-C75395F7CBB9}" destId="{E4482EE6-D685-425E-8C47-1E86FB867D4F}" srcOrd="1" destOrd="0" presId="urn:microsoft.com/office/officeart/2018/2/layout/IconVerticalSolidList"/>
    <dgm:cxn modelId="{39DE2E9A-488F-4F90-9502-CD10445ABAE5}" type="presParOf" srcId="{A62B5A20-6380-4E34-B849-C75395F7CBB9}" destId="{9061BA78-A7FC-4860-921D-8047133F62D7}" srcOrd="2" destOrd="0" presId="urn:microsoft.com/office/officeart/2018/2/layout/IconVerticalSolidList"/>
    <dgm:cxn modelId="{212CBE9C-EC37-44D4-A023-59000659A936}" type="presParOf" srcId="{A62B5A20-6380-4E34-B849-C75395F7CBB9}" destId="{5EBA1E2C-73E1-4FF4-ADD4-B22B337C9DCC}" srcOrd="3" destOrd="0" presId="urn:microsoft.com/office/officeart/2018/2/layout/IconVerticalSolidList"/>
    <dgm:cxn modelId="{985A946F-EC2E-4CB5-A036-4B86E8BF3831}" type="presParOf" srcId="{A62B5A20-6380-4E34-B849-C75395F7CBB9}" destId="{C222CFCD-43A4-4411-B7EA-CBA803AE52AD}" srcOrd="4" destOrd="0" presId="urn:microsoft.com/office/officeart/2018/2/layout/IconVerticalSolidList"/>
    <dgm:cxn modelId="{0BB73C57-CB30-48A7-B629-207B5673E0A1}" type="presParOf" srcId="{37152DB1-9DD9-4872-9CDE-2ACB52BBF042}" destId="{18F68816-B83A-4E02-99DA-B3F8552BE74A}" srcOrd="3" destOrd="0" presId="urn:microsoft.com/office/officeart/2018/2/layout/IconVerticalSolidList"/>
    <dgm:cxn modelId="{1B711C4E-55E1-47D8-8302-AC754C98E77D}" type="presParOf" srcId="{37152DB1-9DD9-4872-9CDE-2ACB52BBF042}" destId="{7EF9FAE2-B176-4DC3-AD6C-C6B03F1C8049}" srcOrd="4" destOrd="0" presId="urn:microsoft.com/office/officeart/2018/2/layout/IconVerticalSolidList"/>
    <dgm:cxn modelId="{22A38CCC-5A5A-4EDF-9F8F-308EE55A4628}" type="presParOf" srcId="{7EF9FAE2-B176-4DC3-AD6C-C6B03F1C8049}" destId="{C00A45B1-4207-46AD-AAB6-161E0F898B5C}" srcOrd="0" destOrd="0" presId="urn:microsoft.com/office/officeart/2018/2/layout/IconVerticalSolidList"/>
    <dgm:cxn modelId="{C25ED91C-3857-4060-9794-68906BB50460}" type="presParOf" srcId="{7EF9FAE2-B176-4DC3-AD6C-C6B03F1C8049}" destId="{C9609151-5A35-4660-B883-43E7CF123917}" srcOrd="1" destOrd="0" presId="urn:microsoft.com/office/officeart/2018/2/layout/IconVerticalSolidList"/>
    <dgm:cxn modelId="{C65EFCF6-BF08-41D7-AACE-7F24E2FEC199}" type="presParOf" srcId="{7EF9FAE2-B176-4DC3-AD6C-C6B03F1C8049}" destId="{41BC24F7-B4CA-4943-B93B-D7C4B5DC7843}" srcOrd="2" destOrd="0" presId="urn:microsoft.com/office/officeart/2018/2/layout/IconVerticalSolidList"/>
    <dgm:cxn modelId="{F2921603-E391-44B4-9EDE-55B9DF8DD3BC}" type="presParOf" srcId="{7EF9FAE2-B176-4DC3-AD6C-C6B03F1C8049}" destId="{E3043D89-9121-447B-B931-641859EEAB1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71652A-7462-467A-981D-73671CDCBB5B}">
      <dsp:nvSpPr>
        <dsp:cNvPr id="0" name=""/>
        <dsp:cNvSpPr/>
      </dsp:nvSpPr>
      <dsp:spPr>
        <a:xfrm>
          <a:off x="0" y="274951"/>
          <a:ext cx="6151562" cy="2354625"/>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7430" tIns="1353820" rIns="47743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 . .be able to attend and participate?</a:t>
          </a:r>
        </a:p>
        <a:p>
          <a:pPr marL="228600" lvl="1" indent="-228600" algn="l" defTabSz="889000">
            <a:lnSpc>
              <a:spcPct val="90000"/>
            </a:lnSpc>
            <a:spcBef>
              <a:spcPct val="0"/>
            </a:spcBef>
            <a:spcAft>
              <a:spcPct val="15000"/>
            </a:spcAft>
            <a:buChar char="•"/>
          </a:pPr>
          <a:r>
            <a:rPr lang="en-US" sz="2000" kern="1200" dirty="0"/>
            <a:t>. . .be able to understand what took place after the fact?</a:t>
          </a:r>
        </a:p>
      </dsp:txBody>
      <dsp:txXfrm>
        <a:off x="0" y="274951"/>
        <a:ext cx="6151562" cy="2354625"/>
      </dsp:txXfrm>
    </dsp:sp>
    <dsp:sp modelId="{DF7DA081-6A3A-4671-9410-67FC2C02B6CF}">
      <dsp:nvSpPr>
        <dsp:cNvPr id="0" name=""/>
        <dsp:cNvSpPr/>
      </dsp:nvSpPr>
      <dsp:spPr>
        <a:xfrm>
          <a:off x="307578" y="549359"/>
          <a:ext cx="4306094" cy="68499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2760" tIns="0" rIns="162760" bIns="0" numCol="1" spcCol="1270" anchor="ctr" anchorCtr="0">
          <a:noAutofit/>
        </a:bodyPr>
        <a:lstStyle/>
        <a:p>
          <a:pPr marL="0" lvl="0" indent="0" algn="l" defTabSz="800100">
            <a:lnSpc>
              <a:spcPct val="90000"/>
            </a:lnSpc>
            <a:spcBef>
              <a:spcPct val="0"/>
            </a:spcBef>
            <a:spcAft>
              <a:spcPct val="35000"/>
            </a:spcAft>
            <a:buNone/>
          </a:pPr>
          <a:r>
            <a:rPr lang="en-US" sz="1800" kern="1200" dirty="0"/>
            <a:t>How would a member of the public. . .</a:t>
          </a:r>
        </a:p>
      </dsp:txBody>
      <dsp:txXfrm>
        <a:off x="341017" y="582798"/>
        <a:ext cx="4239216" cy="618114"/>
      </dsp:txXfrm>
    </dsp:sp>
    <dsp:sp modelId="{55BBE34B-99ED-4E3A-8C57-BB4FC2D6D034}">
      <dsp:nvSpPr>
        <dsp:cNvPr id="0" name=""/>
        <dsp:cNvSpPr/>
      </dsp:nvSpPr>
      <dsp:spPr>
        <a:xfrm>
          <a:off x="0" y="2903210"/>
          <a:ext cx="6151562" cy="2098687"/>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7430" tIns="1353820" rIns="47743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 . .know the scope of their role?</a:t>
          </a:r>
        </a:p>
        <a:p>
          <a:pPr marL="228600" lvl="1" indent="-228600" algn="l" defTabSz="889000">
            <a:lnSpc>
              <a:spcPct val="90000"/>
            </a:lnSpc>
            <a:spcBef>
              <a:spcPct val="0"/>
            </a:spcBef>
            <a:spcAft>
              <a:spcPct val="15000"/>
            </a:spcAft>
            <a:buChar char="•"/>
          </a:pPr>
          <a:r>
            <a:rPr lang="en-US" sz="2000" kern="1200" dirty="0"/>
            <a:t>. . .ensure transparency?</a:t>
          </a:r>
        </a:p>
      </dsp:txBody>
      <dsp:txXfrm>
        <a:off x="0" y="2903210"/>
        <a:ext cx="6151562" cy="2098687"/>
      </dsp:txXfrm>
    </dsp:sp>
    <dsp:sp modelId="{015F9A58-7A3A-4700-84A8-40493F769375}">
      <dsp:nvSpPr>
        <dsp:cNvPr id="0" name=""/>
        <dsp:cNvSpPr/>
      </dsp:nvSpPr>
      <dsp:spPr>
        <a:xfrm>
          <a:off x="307578" y="2980576"/>
          <a:ext cx="5314968" cy="88203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2760" tIns="0" rIns="162760" bIns="0" numCol="1" spcCol="1270" anchor="ctr" anchorCtr="0">
          <a:noAutofit/>
        </a:bodyPr>
        <a:lstStyle/>
        <a:p>
          <a:pPr marL="0" lvl="0" indent="0" algn="l" defTabSz="889000">
            <a:lnSpc>
              <a:spcPct val="90000"/>
            </a:lnSpc>
            <a:spcBef>
              <a:spcPct val="0"/>
            </a:spcBef>
            <a:spcAft>
              <a:spcPct val="35000"/>
            </a:spcAft>
            <a:buNone/>
          </a:pPr>
          <a:r>
            <a:rPr lang="en-US" sz="2000" kern="1200" dirty="0"/>
            <a:t>How can members of a public body. . .</a:t>
          </a:r>
        </a:p>
      </dsp:txBody>
      <dsp:txXfrm>
        <a:off x="350635" y="3023633"/>
        <a:ext cx="5228854" cy="7959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6FEB71-6C08-40BD-BC4C-6858E0E397FC}">
      <dsp:nvSpPr>
        <dsp:cNvPr id="0" name=""/>
        <dsp:cNvSpPr/>
      </dsp:nvSpPr>
      <dsp:spPr>
        <a:xfrm>
          <a:off x="0" y="4301873"/>
          <a:ext cx="6151562" cy="141197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Misdemeanor (NRS 241.040)</a:t>
          </a:r>
        </a:p>
      </dsp:txBody>
      <dsp:txXfrm>
        <a:off x="0" y="4301873"/>
        <a:ext cx="6151562" cy="762464"/>
      </dsp:txXfrm>
    </dsp:sp>
    <dsp:sp modelId="{2A7CC578-1C4C-4027-A0F6-9183A08074DC}">
      <dsp:nvSpPr>
        <dsp:cNvPr id="0" name=""/>
        <dsp:cNvSpPr/>
      </dsp:nvSpPr>
      <dsp:spPr>
        <a:xfrm>
          <a:off x="0" y="5036098"/>
          <a:ext cx="3075781" cy="649506"/>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kern="1200" dirty="0"/>
            <a:t>Each member of the public body who attends the meeting where the violation happens, has knowledge of the violation, and participates in the violation.</a:t>
          </a:r>
        </a:p>
      </dsp:txBody>
      <dsp:txXfrm>
        <a:off x="0" y="5036098"/>
        <a:ext cx="3075781" cy="649506"/>
      </dsp:txXfrm>
    </dsp:sp>
    <dsp:sp modelId="{18AED003-A826-43F6-BC98-579AD29ECFED}">
      <dsp:nvSpPr>
        <dsp:cNvPr id="0" name=""/>
        <dsp:cNvSpPr/>
      </dsp:nvSpPr>
      <dsp:spPr>
        <a:xfrm>
          <a:off x="3075781" y="5036098"/>
          <a:ext cx="3075781" cy="649506"/>
        </a:xfrm>
        <a:prstGeom prst="rect">
          <a:avLst/>
        </a:prstGeom>
        <a:solidFill>
          <a:schemeClr val="accent2">
            <a:tint val="40000"/>
            <a:alpha val="90000"/>
            <a:hueOff val="-10945986"/>
            <a:satOff val="31321"/>
            <a:lumOff val="-2084"/>
            <a:alphaOff val="0"/>
          </a:schemeClr>
        </a:solidFill>
        <a:ln w="12700" cap="flat" cmpd="sng" algn="ctr">
          <a:solidFill>
            <a:schemeClr val="accent2">
              <a:tint val="40000"/>
              <a:alpha val="90000"/>
              <a:hueOff val="-10945986"/>
              <a:satOff val="31321"/>
              <a:lumOff val="-20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a:t>Wrongful exclusion of individuals from a meeting.</a:t>
          </a:r>
        </a:p>
      </dsp:txBody>
      <dsp:txXfrm>
        <a:off x="3075781" y="5036098"/>
        <a:ext cx="3075781" cy="649506"/>
      </dsp:txXfrm>
    </dsp:sp>
    <dsp:sp modelId="{58AA969A-CAD3-4A33-947A-EC295AB84492}">
      <dsp:nvSpPr>
        <dsp:cNvPr id="0" name=""/>
        <dsp:cNvSpPr/>
      </dsp:nvSpPr>
      <dsp:spPr>
        <a:xfrm rot="10800000">
          <a:off x="0" y="2151441"/>
          <a:ext cx="6151562" cy="2171611"/>
        </a:xfrm>
        <a:prstGeom prst="upArrowCallout">
          <a:avLst/>
        </a:prstGeom>
        <a:solidFill>
          <a:schemeClr val="accent2">
            <a:hueOff val="-5175944"/>
            <a:satOff val="22930"/>
            <a:lumOff val="-84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A public body may try to correct a violation but there are related steps and considerations (it is still a good idea to try, however).</a:t>
          </a:r>
        </a:p>
      </dsp:txBody>
      <dsp:txXfrm rot="10800000">
        <a:off x="0" y="2151441"/>
        <a:ext cx="6151562" cy="1411048"/>
      </dsp:txXfrm>
    </dsp:sp>
    <dsp:sp modelId="{F446A6F5-5166-404B-87F5-07C7AEE58112}">
      <dsp:nvSpPr>
        <dsp:cNvPr id="0" name=""/>
        <dsp:cNvSpPr/>
      </dsp:nvSpPr>
      <dsp:spPr>
        <a:xfrm rot="10800000">
          <a:off x="0" y="1010"/>
          <a:ext cx="6151562" cy="2171611"/>
        </a:xfrm>
        <a:prstGeom prst="upArrowCallou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Action taken in violation of Open Meeting Law is void.</a:t>
          </a:r>
        </a:p>
      </dsp:txBody>
      <dsp:txXfrm rot="10800000">
        <a:off x="0" y="1010"/>
        <a:ext cx="6151562" cy="14110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BF5C6F-CCB7-4ACB-B30C-60A1652CCAEC}">
      <dsp:nvSpPr>
        <dsp:cNvPr id="0" name=""/>
        <dsp:cNvSpPr/>
      </dsp:nvSpPr>
      <dsp:spPr>
        <a:xfrm>
          <a:off x="0" y="3184858"/>
          <a:ext cx="6151562" cy="208961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a:t>No criminal penalty or administrative fine if the member violates provisions “as a result of legal advice provided by an attorney employed or retained by the public body.”</a:t>
          </a:r>
        </a:p>
      </dsp:txBody>
      <dsp:txXfrm>
        <a:off x="0" y="3184858"/>
        <a:ext cx="6151562" cy="2089611"/>
      </dsp:txXfrm>
    </dsp:sp>
    <dsp:sp modelId="{8312B84E-1EA4-4B4B-ACC2-4A106D218D4D}">
      <dsp:nvSpPr>
        <dsp:cNvPr id="0" name=""/>
        <dsp:cNvSpPr/>
      </dsp:nvSpPr>
      <dsp:spPr>
        <a:xfrm rot="10800000">
          <a:off x="0" y="2379"/>
          <a:ext cx="6151562" cy="3213823"/>
        </a:xfrm>
        <a:prstGeom prst="upArrowCallou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a:t>Administrative fine for attendance and knowing participation in a violation not to exceed:</a:t>
          </a:r>
        </a:p>
      </dsp:txBody>
      <dsp:txXfrm rot="-10800000">
        <a:off x="0" y="2379"/>
        <a:ext cx="6151562" cy="1128051"/>
      </dsp:txXfrm>
    </dsp:sp>
    <dsp:sp modelId="{67F81A3C-AB88-41A7-BAEC-B156FAA8CFA3}">
      <dsp:nvSpPr>
        <dsp:cNvPr id="0" name=""/>
        <dsp:cNvSpPr/>
      </dsp:nvSpPr>
      <dsp:spPr>
        <a:xfrm>
          <a:off x="3003" y="1130431"/>
          <a:ext cx="2048518" cy="960933"/>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$500 for a first offense;</a:t>
          </a:r>
        </a:p>
      </dsp:txBody>
      <dsp:txXfrm>
        <a:off x="3003" y="1130431"/>
        <a:ext cx="2048518" cy="960933"/>
      </dsp:txXfrm>
    </dsp:sp>
    <dsp:sp modelId="{17672E22-D4D2-4A6B-96E5-EE2498FFCAA8}">
      <dsp:nvSpPr>
        <dsp:cNvPr id="0" name=""/>
        <dsp:cNvSpPr/>
      </dsp:nvSpPr>
      <dsp:spPr>
        <a:xfrm>
          <a:off x="2051522" y="1130431"/>
          <a:ext cx="2048518" cy="960933"/>
        </a:xfrm>
        <a:prstGeom prst="rect">
          <a:avLst/>
        </a:prstGeom>
        <a:solidFill>
          <a:schemeClr val="accent2">
            <a:tint val="40000"/>
            <a:alpha val="90000"/>
            <a:hueOff val="-5472993"/>
            <a:satOff val="15661"/>
            <a:lumOff val="-1042"/>
            <a:alphaOff val="0"/>
          </a:schemeClr>
        </a:solidFill>
        <a:ln w="12700" cap="flat" cmpd="sng" algn="ctr">
          <a:solidFill>
            <a:schemeClr val="accent2">
              <a:tint val="40000"/>
              <a:alpha val="90000"/>
              <a:hueOff val="-5472993"/>
              <a:satOff val="15661"/>
              <a:lumOff val="-104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$1,000 for a second offense; and</a:t>
          </a:r>
        </a:p>
      </dsp:txBody>
      <dsp:txXfrm>
        <a:off x="2051522" y="1130431"/>
        <a:ext cx="2048518" cy="960933"/>
      </dsp:txXfrm>
    </dsp:sp>
    <dsp:sp modelId="{18099358-5E5B-4F60-9CB3-37ADFFCBA96F}">
      <dsp:nvSpPr>
        <dsp:cNvPr id="0" name=""/>
        <dsp:cNvSpPr/>
      </dsp:nvSpPr>
      <dsp:spPr>
        <a:xfrm>
          <a:off x="4100040" y="1130431"/>
          <a:ext cx="2048518" cy="960933"/>
        </a:xfrm>
        <a:prstGeom prst="rect">
          <a:avLst/>
        </a:prstGeom>
        <a:solidFill>
          <a:schemeClr val="accent2">
            <a:tint val="40000"/>
            <a:alpha val="90000"/>
            <a:hueOff val="-10945986"/>
            <a:satOff val="31321"/>
            <a:lumOff val="-2084"/>
            <a:alphaOff val="0"/>
          </a:schemeClr>
        </a:solidFill>
        <a:ln w="12700" cap="flat" cmpd="sng" algn="ctr">
          <a:solidFill>
            <a:schemeClr val="accent2">
              <a:tint val="40000"/>
              <a:alpha val="90000"/>
              <a:hueOff val="-10945986"/>
              <a:satOff val="31321"/>
              <a:lumOff val="-20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$2,500 for a third or subsequent offense.</a:t>
          </a:r>
        </a:p>
      </dsp:txBody>
      <dsp:txXfrm>
        <a:off x="4100040" y="1130431"/>
        <a:ext cx="2048518" cy="9609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C5376F-3052-4447-87BB-36AAC6F66BE1}">
      <dsp:nvSpPr>
        <dsp:cNvPr id="0" name=""/>
        <dsp:cNvSpPr/>
      </dsp:nvSpPr>
      <dsp:spPr>
        <a:xfrm>
          <a:off x="0" y="93292"/>
          <a:ext cx="5607050" cy="909035"/>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Action:  A decision, promise, or vote </a:t>
          </a:r>
        </a:p>
      </dsp:txBody>
      <dsp:txXfrm>
        <a:off x="44375" y="137667"/>
        <a:ext cx="5518300" cy="820285"/>
      </dsp:txXfrm>
    </dsp:sp>
    <dsp:sp modelId="{764280F1-AB19-4265-BCF9-758978A81766}">
      <dsp:nvSpPr>
        <dsp:cNvPr id="0" name=""/>
        <dsp:cNvSpPr/>
      </dsp:nvSpPr>
      <dsp:spPr>
        <a:xfrm>
          <a:off x="0" y="1051287"/>
          <a:ext cx="5607050" cy="909035"/>
        </a:xfrm>
        <a:prstGeom prst="roundRect">
          <a:avLst/>
        </a:prstGeom>
        <a:gradFill rotWithShape="0">
          <a:gsLst>
            <a:gs pos="0">
              <a:schemeClr val="accent2">
                <a:hueOff val="-2587972"/>
                <a:satOff val="11465"/>
                <a:lumOff val="-4216"/>
                <a:alphaOff val="0"/>
                <a:tint val="97000"/>
                <a:satMod val="100000"/>
                <a:lumMod val="102000"/>
              </a:schemeClr>
            </a:gs>
            <a:gs pos="50000">
              <a:schemeClr val="accent2">
                <a:hueOff val="-2587972"/>
                <a:satOff val="11465"/>
                <a:lumOff val="-4216"/>
                <a:alphaOff val="0"/>
                <a:shade val="100000"/>
                <a:satMod val="103000"/>
                <a:lumMod val="100000"/>
              </a:schemeClr>
            </a:gs>
            <a:gs pos="100000">
              <a:schemeClr val="accent2">
                <a:hueOff val="-2587972"/>
                <a:satOff val="11465"/>
                <a:lumOff val="-4216"/>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Deliberation:  Considering or reflecting on a subject, including fact exchanges</a:t>
          </a:r>
        </a:p>
      </dsp:txBody>
      <dsp:txXfrm>
        <a:off x="44375" y="1095662"/>
        <a:ext cx="5518300" cy="820285"/>
      </dsp:txXfrm>
    </dsp:sp>
    <dsp:sp modelId="{869C3B74-9392-4D7A-9CB2-0CA6F4C7219D}">
      <dsp:nvSpPr>
        <dsp:cNvPr id="0" name=""/>
        <dsp:cNvSpPr/>
      </dsp:nvSpPr>
      <dsp:spPr>
        <a:xfrm>
          <a:off x="0" y="3950218"/>
          <a:ext cx="5607050" cy="909035"/>
        </a:xfrm>
        <a:prstGeom prst="roundRect">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Meeting:  In person, remote, or virtual gathering to deliberate or take action where the Public Body has power</a:t>
          </a:r>
        </a:p>
      </dsp:txBody>
      <dsp:txXfrm>
        <a:off x="44375" y="3994593"/>
        <a:ext cx="5518300" cy="820285"/>
      </dsp:txXfrm>
    </dsp:sp>
    <dsp:sp modelId="{359FA51E-9EDD-43E4-B0CF-4967618F6BA0}">
      <dsp:nvSpPr>
        <dsp:cNvPr id="0" name=""/>
        <dsp:cNvSpPr/>
      </dsp:nvSpPr>
      <dsp:spPr>
        <a:xfrm>
          <a:off x="0" y="2009281"/>
          <a:ext cx="5607050" cy="909035"/>
        </a:xfrm>
        <a:prstGeom prst="roundRect">
          <a:avLst/>
        </a:prstGeom>
        <a:gradFill rotWithShape="0">
          <a:gsLst>
            <a:gs pos="0">
              <a:schemeClr val="accent2">
                <a:hueOff val="-7763915"/>
                <a:satOff val="34394"/>
                <a:lumOff val="-12648"/>
                <a:alphaOff val="0"/>
                <a:tint val="97000"/>
                <a:satMod val="100000"/>
                <a:lumMod val="102000"/>
              </a:schemeClr>
            </a:gs>
            <a:gs pos="50000">
              <a:schemeClr val="accent2">
                <a:hueOff val="-7763915"/>
                <a:satOff val="34394"/>
                <a:lumOff val="-12648"/>
                <a:alphaOff val="0"/>
                <a:shade val="100000"/>
                <a:satMod val="103000"/>
                <a:lumMod val="100000"/>
              </a:schemeClr>
            </a:gs>
            <a:gs pos="100000">
              <a:schemeClr val="accent2">
                <a:hueOff val="-7763915"/>
                <a:satOff val="34394"/>
                <a:lumOff val="-12648"/>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Public Body:  Two or more people funded or using tax revenue or appointed through state or local government mechanisms</a:t>
          </a:r>
        </a:p>
      </dsp:txBody>
      <dsp:txXfrm>
        <a:off x="44375" y="2053656"/>
        <a:ext cx="5518300" cy="820285"/>
      </dsp:txXfrm>
    </dsp:sp>
    <dsp:sp modelId="{7B568934-1698-496C-8C8B-705D2BA5F192}">
      <dsp:nvSpPr>
        <dsp:cNvPr id="0" name=""/>
        <dsp:cNvSpPr/>
      </dsp:nvSpPr>
      <dsp:spPr>
        <a:xfrm>
          <a:off x="0" y="2974768"/>
          <a:ext cx="5607050" cy="909035"/>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Quorum:  A simple majority of members unless otherwise specified</a:t>
          </a:r>
        </a:p>
      </dsp:txBody>
      <dsp:txXfrm>
        <a:off x="44375" y="3019143"/>
        <a:ext cx="5518300" cy="8202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977125-9695-4D7A-BE87-DD4126AA84EB}">
      <dsp:nvSpPr>
        <dsp:cNvPr id="0" name=""/>
        <dsp:cNvSpPr/>
      </dsp:nvSpPr>
      <dsp:spPr>
        <a:xfrm>
          <a:off x="0" y="2190"/>
          <a:ext cx="6151562" cy="110999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2E53B9-8399-4C66-BE23-61325EFC9C41}">
      <dsp:nvSpPr>
        <dsp:cNvPr id="0" name=""/>
        <dsp:cNvSpPr/>
      </dsp:nvSpPr>
      <dsp:spPr>
        <a:xfrm>
          <a:off x="335773" y="251938"/>
          <a:ext cx="610496" cy="6104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1655E20-83A0-4310-98C7-0BB3B03A9B87}">
      <dsp:nvSpPr>
        <dsp:cNvPr id="0" name=""/>
        <dsp:cNvSpPr/>
      </dsp:nvSpPr>
      <dsp:spPr>
        <a:xfrm>
          <a:off x="1282042" y="2190"/>
          <a:ext cx="2768203"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977900">
            <a:lnSpc>
              <a:spcPct val="90000"/>
            </a:lnSpc>
            <a:spcBef>
              <a:spcPct val="0"/>
            </a:spcBef>
            <a:spcAft>
              <a:spcPct val="35000"/>
            </a:spcAft>
            <a:buNone/>
          </a:pPr>
          <a:r>
            <a:rPr lang="en-US" sz="2200" kern="1200" dirty="0"/>
            <a:t>Public notice requirements</a:t>
          </a:r>
        </a:p>
      </dsp:txBody>
      <dsp:txXfrm>
        <a:off x="1282042" y="2190"/>
        <a:ext cx="2768203" cy="1109993"/>
      </dsp:txXfrm>
    </dsp:sp>
    <dsp:sp modelId="{39F4E68D-CBA2-4442-8BB0-33D9CDD5083F}">
      <dsp:nvSpPr>
        <dsp:cNvPr id="0" name=""/>
        <dsp:cNvSpPr/>
      </dsp:nvSpPr>
      <dsp:spPr>
        <a:xfrm>
          <a:off x="4050246" y="2190"/>
          <a:ext cx="2101316"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622300">
            <a:lnSpc>
              <a:spcPct val="90000"/>
            </a:lnSpc>
            <a:spcBef>
              <a:spcPct val="0"/>
            </a:spcBef>
            <a:spcAft>
              <a:spcPct val="35000"/>
            </a:spcAft>
            <a:buNone/>
          </a:pPr>
          <a:r>
            <a:rPr lang="en-US" sz="1400" kern="1200"/>
            <a:t>At least 3 working days notice</a:t>
          </a:r>
        </a:p>
        <a:p>
          <a:pPr marL="0" lvl="0" indent="0" algn="l" defTabSz="622300">
            <a:lnSpc>
              <a:spcPct val="90000"/>
            </a:lnSpc>
            <a:spcBef>
              <a:spcPct val="0"/>
            </a:spcBef>
            <a:spcAft>
              <a:spcPct val="35000"/>
            </a:spcAft>
            <a:buNone/>
          </a:pPr>
          <a:r>
            <a:rPr lang="en-US" sz="1400" kern="1200" dirty="0"/>
            <a:t>Posting and sharing notice</a:t>
          </a:r>
        </a:p>
      </dsp:txBody>
      <dsp:txXfrm>
        <a:off x="4050246" y="2190"/>
        <a:ext cx="2101316" cy="1109993"/>
      </dsp:txXfrm>
    </dsp:sp>
    <dsp:sp modelId="{0C922EC0-6C0D-444A-B3C5-0A21748A53DC}">
      <dsp:nvSpPr>
        <dsp:cNvPr id="0" name=""/>
        <dsp:cNvSpPr/>
      </dsp:nvSpPr>
      <dsp:spPr>
        <a:xfrm>
          <a:off x="0" y="1389682"/>
          <a:ext cx="6151562" cy="110999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61224E-75FA-45F7-8D2C-EE17B74ACDE4}">
      <dsp:nvSpPr>
        <dsp:cNvPr id="0" name=""/>
        <dsp:cNvSpPr/>
      </dsp:nvSpPr>
      <dsp:spPr>
        <a:xfrm>
          <a:off x="335773" y="1639430"/>
          <a:ext cx="610496" cy="6104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76BECE2-CB16-45E1-8FDE-0DA29FFDAFF2}">
      <dsp:nvSpPr>
        <dsp:cNvPr id="0" name=""/>
        <dsp:cNvSpPr/>
      </dsp:nvSpPr>
      <dsp:spPr>
        <a:xfrm>
          <a:off x="1282042" y="1389682"/>
          <a:ext cx="2768203"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977900">
            <a:lnSpc>
              <a:spcPct val="90000"/>
            </a:lnSpc>
            <a:spcBef>
              <a:spcPct val="0"/>
            </a:spcBef>
            <a:spcAft>
              <a:spcPct val="35000"/>
            </a:spcAft>
            <a:buNone/>
          </a:pPr>
          <a:r>
            <a:rPr lang="en-US" sz="2200" kern="1200" dirty="0"/>
            <a:t>Content of notices including </a:t>
          </a:r>
        </a:p>
      </dsp:txBody>
      <dsp:txXfrm>
        <a:off x="1282042" y="1389682"/>
        <a:ext cx="2768203" cy="1109993"/>
      </dsp:txXfrm>
    </dsp:sp>
    <dsp:sp modelId="{76634200-8978-44E7-9A1F-BDEBE4F364C5}">
      <dsp:nvSpPr>
        <dsp:cNvPr id="0" name=""/>
        <dsp:cNvSpPr/>
      </dsp:nvSpPr>
      <dsp:spPr>
        <a:xfrm>
          <a:off x="4050246" y="1389682"/>
          <a:ext cx="2101316"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622300">
            <a:lnSpc>
              <a:spcPct val="90000"/>
            </a:lnSpc>
            <a:spcBef>
              <a:spcPct val="0"/>
            </a:spcBef>
            <a:spcAft>
              <a:spcPct val="35000"/>
            </a:spcAft>
            <a:buNone/>
          </a:pPr>
          <a:r>
            <a:rPr lang="en-US" sz="1400" kern="1200"/>
            <a:t>Clear and complete statement of topics</a:t>
          </a:r>
        </a:p>
        <a:p>
          <a:pPr marL="0" lvl="0" indent="0" algn="l" defTabSz="622300">
            <a:lnSpc>
              <a:spcPct val="90000"/>
            </a:lnSpc>
            <a:spcBef>
              <a:spcPct val="0"/>
            </a:spcBef>
            <a:spcAft>
              <a:spcPct val="35000"/>
            </a:spcAft>
            <a:buNone/>
          </a:pPr>
          <a:r>
            <a:rPr lang="en-US" sz="1400" kern="1200"/>
            <a:t>Public comment</a:t>
          </a:r>
        </a:p>
      </dsp:txBody>
      <dsp:txXfrm>
        <a:off x="4050246" y="1389682"/>
        <a:ext cx="2101316" cy="1109993"/>
      </dsp:txXfrm>
    </dsp:sp>
    <dsp:sp modelId="{1FD89995-BE1B-4D45-B5EF-6ADC13469A62}">
      <dsp:nvSpPr>
        <dsp:cNvPr id="0" name=""/>
        <dsp:cNvSpPr/>
      </dsp:nvSpPr>
      <dsp:spPr>
        <a:xfrm>
          <a:off x="0" y="2777174"/>
          <a:ext cx="6151562" cy="110999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51DC2C-3AD0-4638-AD5C-2642C762B241}">
      <dsp:nvSpPr>
        <dsp:cNvPr id="0" name=""/>
        <dsp:cNvSpPr/>
      </dsp:nvSpPr>
      <dsp:spPr>
        <a:xfrm>
          <a:off x="335773" y="3026922"/>
          <a:ext cx="610496" cy="6104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42C7114-4526-40D0-A715-7F88D6035679}">
      <dsp:nvSpPr>
        <dsp:cNvPr id="0" name=""/>
        <dsp:cNvSpPr/>
      </dsp:nvSpPr>
      <dsp:spPr>
        <a:xfrm>
          <a:off x="1282042" y="2777174"/>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977900">
            <a:lnSpc>
              <a:spcPct val="90000"/>
            </a:lnSpc>
            <a:spcBef>
              <a:spcPct val="0"/>
            </a:spcBef>
            <a:spcAft>
              <a:spcPct val="35000"/>
            </a:spcAft>
            <a:buNone/>
          </a:pPr>
          <a:r>
            <a:rPr lang="en-US" sz="2200" kern="1200"/>
            <a:t>Accessibility/space</a:t>
          </a:r>
        </a:p>
      </dsp:txBody>
      <dsp:txXfrm>
        <a:off x="1282042" y="2777174"/>
        <a:ext cx="4869520" cy="1109993"/>
      </dsp:txXfrm>
    </dsp:sp>
    <dsp:sp modelId="{A3148C96-79C8-47E8-89D0-44E0AF426C38}">
      <dsp:nvSpPr>
        <dsp:cNvPr id="0" name=""/>
        <dsp:cNvSpPr/>
      </dsp:nvSpPr>
      <dsp:spPr>
        <a:xfrm>
          <a:off x="0" y="4164666"/>
          <a:ext cx="6151562" cy="110999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84726A-2DC8-456D-B2C5-D7BA227B2A10}">
      <dsp:nvSpPr>
        <dsp:cNvPr id="0" name=""/>
        <dsp:cNvSpPr/>
      </dsp:nvSpPr>
      <dsp:spPr>
        <a:xfrm>
          <a:off x="335773" y="4414414"/>
          <a:ext cx="610496" cy="61049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72394E1-0170-4C9E-81CE-D29D6FA270FA}">
      <dsp:nvSpPr>
        <dsp:cNvPr id="0" name=""/>
        <dsp:cNvSpPr/>
      </dsp:nvSpPr>
      <dsp:spPr>
        <a:xfrm>
          <a:off x="1282042" y="4164666"/>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977900">
            <a:lnSpc>
              <a:spcPct val="90000"/>
            </a:lnSpc>
            <a:spcBef>
              <a:spcPct val="0"/>
            </a:spcBef>
            <a:spcAft>
              <a:spcPct val="35000"/>
            </a:spcAft>
            <a:buNone/>
          </a:pPr>
          <a:r>
            <a:rPr lang="en-US" sz="2200" kern="1200"/>
            <a:t>E-mails, texting, and other electronic communication</a:t>
          </a:r>
        </a:p>
      </dsp:txBody>
      <dsp:txXfrm>
        <a:off x="1282042" y="4164666"/>
        <a:ext cx="4869520" cy="11099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B8DA9-AF4D-4B68-8F2A-C63D93204DCF}">
      <dsp:nvSpPr>
        <dsp:cNvPr id="0" name=""/>
        <dsp:cNvSpPr/>
      </dsp:nvSpPr>
      <dsp:spPr>
        <a:xfrm>
          <a:off x="745740" y="357590"/>
          <a:ext cx="792139" cy="7921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6B1D484-F2A7-4A68-8170-3D022C4B9019}">
      <dsp:nvSpPr>
        <dsp:cNvPr id="0" name=""/>
        <dsp:cNvSpPr/>
      </dsp:nvSpPr>
      <dsp:spPr>
        <a:xfrm>
          <a:off x="10182" y="1252362"/>
          <a:ext cx="2263256" cy="744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kern="1200"/>
            <a:t>Clear and complete statement of topics scheduled to be considered</a:t>
          </a:r>
        </a:p>
      </dsp:txBody>
      <dsp:txXfrm>
        <a:off x="10182" y="1252362"/>
        <a:ext cx="2263256" cy="744172"/>
      </dsp:txXfrm>
    </dsp:sp>
    <dsp:sp modelId="{1DE0245F-3732-4C1B-A48B-8F3C4216666A}">
      <dsp:nvSpPr>
        <dsp:cNvPr id="0" name=""/>
        <dsp:cNvSpPr/>
      </dsp:nvSpPr>
      <dsp:spPr>
        <a:xfrm>
          <a:off x="10182" y="2044270"/>
          <a:ext cx="2263256" cy="700114"/>
        </a:xfrm>
        <a:prstGeom prst="rect">
          <a:avLst/>
        </a:prstGeom>
        <a:noFill/>
        <a:ln>
          <a:noFill/>
        </a:ln>
        <a:effectLst/>
      </dsp:spPr>
      <dsp:style>
        <a:lnRef idx="0">
          <a:scrgbClr r="0" g="0" b="0"/>
        </a:lnRef>
        <a:fillRef idx="0">
          <a:scrgbClr r="0" g="0" b="0"/>
        </a:fillRef>
        <a:effectRef idx="0">
          <a:scrgbClr r="0" g="0" b="0"/>
        </a:effectRef>
        <a:fontRef idx="minor"/>
      </dsp:style>
    </dsp:sp>
    <dsp:sp modelId="{B3A92954-6A04-4A74-A748-8E23B7F8F7AF}">
      <dsp:nvSpPr>
        <dsp:cNvPr id="0" name=""/>
        <dsp:cNvSpPr/>
      </dsp:nvSpPr>
      <dsp:spPr>
        <a:xfrm>
          <a:off x="3405067" y="357590"/>
          <a:ext cx="792139" cy="7921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D9A889B-42E4-4D82-A768-E926E6119F45}">
      <dsp:nvSpPr>
        <dsp:cNvPr id="0" name=""/>
        <dsp:cNvSpPr/>
      </dsp:nvSpPr>
      <dsp:spPr>
        <a:xfrm>
          <a:off x="2669508" y="1252362"/>
          <a:ext cx="2263256" cy="744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kern="1200"/>
            <a:t>List describing items for action with the phrase “for possible action” next to each agenda item</a:t>
          </a:r>
        </a:p>
      </dsp:txBody>
      <dsp:txXfrm>
        <a:off x="2669508" y="1252362"/>
        <a:ext cx="2263256" cy="744172"/>
      </dsp:txXfrm>
    </dsp:sp>
    <dsp:sp modelId="{4EDDEE66-381C-4F0C-ABF5-C2010BFCEE06}">
      <dsp:nvSpPr>
        <dsp:cNvPr id="0" name=""/>
        <dsp:cNvSpPr/>
      </dsp:nvSpPr>
      <dsp:spPr>
        <a:xfrm>
          <a:off x="2669508" y="2044270"/>
          <a:ext cx="2263256" cy="700114"/>
        </a:xfrm>
        <a:prstGeom prst="rect">
          <a:avLst/>
        </a:prstGeom>
        <a:noFill/>
        <a:ln>
          <a:noFill/>
        </a:ln>
        <a:effectLst/>
      </dsp:spPr>
      <dsp:style>
        <a:lnRef idx="0">
          <a:scrgbClr r="0" g="0" b="0"/>
        </a:lnRef>
        <a:fillRef idx="0">
          <a:scrgbClr r="0" g="0" b="0"/>
        </a:fillRef>
        <a:effectRef idx="0">
          <a:scrgbClr r="0" g="0" b="0"/>
        </a:effectRef>
        <a:fontRef idx="minor"/>
      </dsp:style>
    </dsp:sp>
    <dsp:sp modelId="{D225A77F-594A-4CED-9F94-353A7B945EFF}">
      <dsp:nvSpPr>
        <dsp:cNvPr id="0" name=""/>
        <dsp:cNvSpPr/>
      </dsp:nvSpPr>
      <dsp:spPr>
        <a:xfrm>
          <a:off x="8666912" y="394503"/>
          <a:ext cx="792139" cy="7921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104162B-8CB9-420B-A8B0-AEB4D496E2BC}">
      <dsp:nvSpPr>
        <dsp:cNvPr id="0" name=""/>
        <dsp:cNvSpPr/>
      </dsp:nvSpPr>
      <dsp:spPr>
        <a:xfrm>
          <a:off x="5328834" y="1252362"/>
          <a:ext cx="2263256" cy="744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kern="1200"/>
            <a:t>Periods of public comment (both general and agenda related)</a:t>
          </a:r>
        </a:p>
      </dsp:txBody>
      <dsp:txXfrm>
        <a:off x="5328834" y="1252362"/>
        <a:ext cx="2263256" cy="744172"/>
      </dsp:txXfrm>
    </dsp:sp>
    <dsp:sp modelId="{3186422A-4940-445F-A65C-C4738A7639E1}">
      <dsp:nvSpPr>
        <dsp:cNvPr id="0" name=""/>
        <dsp:cNvSpPr/>
      </dsp:nvSpPr>
      <dsp:spPr>
        <a:xfrm>
          <a:off x="5328834" y="2044270"/>
          <a:ext cx="2263256" cy="700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Any restrictions on public comment (time, place, or manner – no viewpoint restrictions)</a:t>
          </a:r>
        </a:p>
      </dsp:txBody>
      <dsp:txXfrm>
        <a:off x="5328834" y="2044270"/>
        <a:ext cx="2263256" cy="700114"/>
      </dsp:txXfrm>
    </dsp:sp>
    <dsp:sp modelId="{1F1D1F95-ADB4-4AD7-9D5B-422F52720EB4}">
      <dsp:nvSpPr>
        <dsp:cNvPr id="0" name=""/>
        <dsp:cNvSpPr/>
      </dsp:nvSpPr>
      <dsp:spPr>
        <a:xfrm>
          <a:off x="6006006" y="394503"/>
          <a:ext cx="792139" cy="79213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60223F2-1C9C-485D-8042-B6D55282FA8C}">
      <dsp:nvSpPr>
        <dsp:cNvPr id="0" name=""/>
        <dsp:cNvSpPr/>
      </dsp:nvSpPr>
      <dsp:spPr>
        <a:xfrm>
          <a:off x="7988161" y="1252362"/>
          <a:ext cx="2263256" cy="744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kern="1200"/>
            <a:t>Notification that items may:</a:t>
          </a:r>
        </a:p>
      </dsp:txBody>
      <dsp:txXfrm>
        <a:off x="7988161" y="1252362"/>
        <a:ext cx="2263256" cy="744172"/>
      </dsp:txXfrm>
    </dsp:sp>
    <dsp:sp modelId="{C80C5A4C-353D-44FF-8CB4-A74AA737B659}">
      <dsp:nvSpPr>
        <dsp:cNvPr id="0" name=""/>
        <dsp:cNvSpPr/>
      </dsp:nvSpPr>
      <dsp:spPr>
        <a:xfrm>
          <a:off x="7988161" y="2044270"/>
          <a:ext cx="2263256" cy="700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Be taken out of order</a:t>
          </a:r>
        </a:p>
        <a:p>
          <a:pPr marL="0" lvl="0" indent="0" algn="ctr" defTabSz="488950">
            <a:lnSpc>
              <a:spcPct val="90000"/>
            </a:lnSpc>
            <a:spcBef>
              <a:spcPct val="0"/>
            </a:spcBef>
            <a:spcAft>
              <a:spcPct val="35000"/>
            </a:spcAft>
            <a:buNone/>
          </a:pPr>
          <a:r>
            <a:rPr lang="en-US" sz="1100" kern="1200" dirty="0"/>
            <a:t>Be combined with other agenda items</a:t>
          </a:r>
        </a:p>
        <a:p>
          <a:pPr marL="0" lvl="0" indent="0" algn="ctr" defTabSz="488950">
            <a:lnSpc>
              <a:spcPct val="90000"/>
            </a:lnSpc>
            <a:spcBef>
              <a:spcPct val="0"/>
            </a:spcBef>
            <a:spcAft>
              <a:spcPct val="35000"/>
            </a:spcAft>
            <a:buNone/>
          </a:pPr>
          <a:r>
            <a:rPr lang="en-US" sz="1100" kern="1200"/>
            <a:t>Be removed or delayed for discussion at any time</a:t>
          </a:r>
        </a:p>
      </dsp:txBody>
      <dsp:txXfrm>
        <a:off x="7988161" y="2044270"/>
        <a:ext cx="2263256" cy="7001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EDCF47-0826-4F12-89D5-C8E6B0C8AAF1}">
      <dsp:nvSpPr>
        <dsp:cNvPr id="0" name=""/>
        <dsp:cNvSpPr/>
      </dsp:nvSpPr>
      <dsp:spPr>
        <a:xfrm>
          <a:off x="0" y="644"/>
          <a:ext cx="6151562" cy="150730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3E1A4A-5F60-4713-90B8-61C9857820B7}">
      <dsp:nvSpPr>
        <dsp:cNvPr id="0" name=""/>
        <dsp:cNvSpPr/>
      </dsp:nvSpPr>
      <dsp:spPr>
        <a:xfrm>
          <a:off x="455959" y="339787"/>
          <a:ext cx="829016" cy="82901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9972145-DFEF-4023-AD70-FAD87DBEA9F0}">
      <dsp:nvSpPr>
        <dsp:cNvPr id="0" name=""/>
        <dsp:cNvSpPr/>
      </dsp:nvSpPr>
      <dsp:spPr>
        <a:xfrm>
          <a:off x="1740935" y="644"/>
          <a:ext cx="2768203" cy="1507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523" tIns="159523" rIns="159523" bIns="159523" numCol="1" spcCol="1270" anchor="ctr" anchorCtr="0">
          <a:noAutofit/>
        </a:bodyPr>
        <a:lstStyle/>
        <a:p>
          <a:pPr marL="0" lvl="0" indent="0" algn="l" defTabSz="977900">
            <a:lnSpc>
              <a:spcPct val="90000"/>
            </a:lnSpc>
            <a:spcBef>
              <a:spcPct val="0"/>
            </a:spcBef>
            <a:spcAft>
              <a:spcPct val="35000"/>
            </a:spcAft>
            <a:buNone/>
          </a:pPr>
          <a:r>
            <a:rPr lang="en-US" sz="2200" kern="1200" dirty="0"/>
            <a:t>The agenda as a tool.</a:t>
          </a:r>
        </a:p>
      </dsp:txBody>
      <dsp:txXfrm>
        <a:off x="1740935" y="644"/>
        <a:ext cx="2768203" cy="1507303"/>
      </dsp:txXfrm>
    </dsp:sp>
    <dsp:sp modelId="{5A6881AC-0EA5-46D7-AFBB-231E95F2F74A}">
      <dsp:nvSpPr>
        <dsp:cNvPr id="0" name=""/>
        <dsp:cNvSpPr/>
      </dsp:nvSpPr>
      <dsp:spPr>
        <a:xfrm>
          <a:off x="4509138" y="644"/>
          <a:ext cx="1642424" cy="1507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523" tIns="159523" rIns="159523" bIns="159523" numCol="1" spcCol="1270" anchor="ctr" anchorCtr="0">
          <a:noAutofit/>
        </a:bodyPr>
        <a:lstStyle/>
        <a:p>
          <a:pPr marL="0" lvl="0" indent="0" algn="l" defTabSz="533400">
            <a:lnSpc>
              <a:spcPct val="90000"/>
            </a:lnSpc>
            <a:spcBef>
              <a:spcPct val="0"/>
            </a:spcBef>
            <a:spcAft>
              <a:spcPct val="35000"/>
            </a:spcAft>
            <a:buNone/>
          </a:pPr>
          <a:r>
            <a:rPr lang="en-US" sz="1200" kern="1200" dirty="0"/>
            <a:t>Can be used to plan for future meetings.</a:t>
          </a:r>
        </a:p>
        <a:p>
          <a:pPr marL="0" lvl="0" indent="0" algn="l" defTabSz="533400">
            <a:lnSpc>
              <a:spcPct val="90000"/>
            </a:lnSpc>
            <a:spcBef>
              <a:spcPct val="0"/>
            </a:spcBef>
            <a:spcAft>
              <a:spcPct val="35000"/>
            </a:spcAft>
            <a:buNone/>
          </a:pPr>
          <a:r>
            <a:rPr lang="en-US" sz="1200" kern="1200" dirty="0"/>
            <a:t>Use as a roadmap for current meetings.</a:t>
          </a:r>
        </a:p>
      </dsp:txBody>
      <dsp:txXfrm>
        <a:off x="4509138" y="644"/>
        <a:ext cx="1642424" cy="1507303"/>
      </dsp:txXfrm>
    </dsp:sp>
    <dsp:sp modelId="{3A84C17D-18E8-4FC2-920B-EA2B1AC811A7}">
      <dsp:nvSpPr>
        <dsp:cNvPr id="0" name=""/>
        <dsp:cNvSpPr/>
      </dsp:nvSpPr>
      <dsp:spPr>
        <a:xfrm>
          <a:off x="0" y="1884773"/>
          <a:ext cx="6151562" cy="150730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482EE6-D685-425E-8C47-1E86FB867D4F}">
      <dsp:nvSpPr>
        <dsp:cNvPr id="0" name=""/>
        <dsp:cNvSpPr/>
      </dsp:nvSpPr>
      <dsp:spPr>
        <a:xfrm>
          <a:off x="455959" y="2223916"/>
          <a:ext cx="829016" cy="82901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EBA1E2C-73E1-4FF4-ADD4-B22B337C9DCC}">
      <dsp:nvSpPr>
        <dsp:cNvPr id="0" name=""/>
        <dsp:cNvSpPr/>
      </dsp:nvSpPr>
      <dsp:spPr>
        <a:xfrm>
          <a:off x="1740935" y="1884773"/>
          <a:ext cx="2768203" cy="1507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523" tIns="159523" rIns="159523" bIns="159523" numCol="1" spcCol="1270" anchor="ctr" anchorCtr="0">
          <a:noAutofit/>
        </a:bodyPr>
        <a:lstStyle/>
        <a:p>
          <a:pPr marL="0" lvl="0" indent="0" algn="l" defTabSz="977900">
            <a:lnSpc>
              <a:spcPct val="90000"/>
            </a:lnSpc>
            <a:spcBef>
              <a:spcPct val="0"/>
            </a:spcBef>
            <a:spcAft>
              <a:spcPct val="35000"/>
            </a:spcAft>
            <a:buNone/>
          </a:pPr>
          <a:r>
            <a:rPr lang="en-US" sz="2200" kern="1200" dirty="0"/>
            <a:t>Clear communication and expectations.</a:t>
          </a:r>
        </a:p>
      </dsp:txBody>
      <dsp:txXfrm>
        <a:off x="1740935" y="1884773"/>
        <a:ext cx="2768203" cy="1507303"/>
      </dsp:txXfrm>
    </dsp:sp>
    <dsp:sp modelId="{C222CFCD-43A4-4411-B7EA-CBA803AE52AD}">
      <dsp:nvSpPr>
        <dsp:cNvPr id="0" name=""/>
        <dsp:cNvSpPr/>
      </dsp:nvSpPr>
      <dsp:spPr>
        <a:xfrm>
          <a:off x="4509138" y="1884773"/>
          <a:ext cx="1642424" cy="1507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523" tIns="159523" rIns="159523" bIns="159523" numCol="1" spcCol="1270" anchor="ctr" anchorCtr="0">
          <a:noAutofit/>
        </a:bodyPr>
        <a:lstStyle/>
        <a:p>
          <a:pPr marL="0" lvl="0" indent="0" algn="l" defTabSz="533400">
            <a:lnSpc>
              <a:spcPct val="90000"/>
            </a:lnSpc>
            <a:spcBef>
              <a:spcPct val="0"/>
            </a:spcBef>
            <a:spcAft>
              <a:spcPct val="35000"/>
            </a:spcAft>
            <a:buNone/>
          </a:pPr>
          <a:r>
            <a:rPr lang="en-US" sz="1200" kern="1200" dirty="0"/>
            <a:t>Public bodies should use committee staff support to share information and avoid the “reply all” issue.</a:t>
          </a:r>
        </a:p>
      </dsp:txBody>
      <dsp:txXfrm>
        <a:off x="4509138" y="1884773"/>
        <a:ext cx="1642424" cy="1507303"/>
      </dsp:txXfrm>
    </dsp:sp>
    <dsp:sp modelId="{C00A45B1-4207-46AD-AAB6-161E0F898B5C}">
      <dsp:nvSpPr>
        <dsp:cNvPr id="0" name=""/>
        <dsp:cNvSpPr/>
      </dsp:nvSpPr>
      <dsp:spPr>
        <a:xfrm>
          <a:off x="0" y="3768902"/>
          <a:ext cx="6151562" cy="150730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609151-5A35-4660-B883-43E7CF123917}">
      <dsp:nvSpPr>
        <dsp:cNvPr id="0" name=""/>
        <dsp:cNvSpPr/>
      </dsp:nvSpPr>
      <dsp:spPr>
        <a:xfrm>
          <a:off x="455959" y="4108045"/>
          <a:ext cx="829016" cy="82901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3043D89-9121-447B-B931-641859EEAB15}">
      <dsp:nvSpPr>
        <dsp:cNvPr id="0" name=""/>
        <dsp:cNvSpPr/>
      </dsp:nvSpPr>
      <dsp:spPr>
        <a:xfrm>
          <a:off x="1740935" y="3768902"/>
          <a:ext cx="4410627" cy="1507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523" tIns="159523" rIns="159523" bIns="159523" numCol="1" spcCol="1270" anchor="ctr" anchorCtr="0">
          <a:noAutofit/>
        </a:bodyPr>
        <a:lstStyle/>
        <a:p>
          <a:pPr marL="0" lvl="0" indent="0" algn="l" defTabSz="977900">
            <a:lnSpc>
              <a:spcPct val="90000"/>
            </a:lnSpc>
            <a:spcBef>
              <a:spcPct val="0"/>
            </a:spcBef>
            <a:spcAft>
              <a:spcPct val="35000"/>
            </a:spcAft>
            <a:buNone/>
          </a:pPr>
          <a:r>
            <a:rPr lang="en-US" sz="2200" kern="1200" dirty="0"/>
            <a:t>Would a member of the public be able to have notice and involvement in this deliberation or action? </a:t>
          </a:r>
        </a:p>
      </dsp:txBody>
      <dsp:txXfrm>
        <a:off x="1740935" y="3768902"/>
        <a:ext cx="4410627" cy="150730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5A5C58-2C4E-4C9A-BE3C-D284AB7577E2}" type="datetimeFigureOut">
              <a:rPr lang="en-US" smtClean="0"/>
              <a:t>5/19/2023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9BF10A-9F02-4F7A-9CC2-D90A61A3AEDF}" type="slidenum">
              <a:rPr lang="en-US" smtClean="0"/>
              <a:t>‹#›</a:t>
            </a:fld>
            <a:endParaRPr lang="en-US"/>
          </a:p>
        </p:txBody>
      </p:sp>
    </p:spTree>
    <p:extLst>
      <p:ext uri="{BB962C8B-B14F-4D97-AF65-F5344CB8AC3E}">
        <p14:creationId xmlns:p14="http://schemas.microsoft.com/office/powerpoint/2010/main" val="3819286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5/19/2023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5/19/2023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5/19/2023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5/19/2023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ag.nv.gov/About/Governmental_Affairs/OML/" TargetMode="External"/><Relationship Id="rId2" Type="http://schemas.openxmlformats.org/officeDocument/2006/relationships/hyperlink" Target="http://www.leg.state.nv.us/NRS/NRS-241.html" TargetMode="External"/><Relationship Id="rId1" Type="http://schemas.openxmlformats.org/officeDocument/2006/relationships/slideLayout" Target="../slideLayouts/slideLayout4.xml"/><Relationship Id="rId5" Type="http://schemas.openxmlformats.org/officeDocument/2006/relationships/hyperlink" Target="https://www.leg.state.nv.us/App/NELIS/REL/82nd2023/Bill/9948/Overview" TargetMode="External"/><Relationship Id="rId4" Type="http://schemas.openxmlformats.org/officeDocument/2006/relationships/hyperlink" Target="https://www.leg.state.nv.us/App/NELIS/REL/82nd2023/Bill/9581/Overview"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mailto:hwoodrum@ag.nv.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587F2-2225-4AA8-8148-3DAE37B419E7}"/>
              </a:ext>
            </a:extLst>
          </p:cNvPr>
          <p:cNvSpPr>
            <a:spLocks noGrp="1"/>
          </p:cNvSpPr>
          <p:nvPr>
            <p:ph type="ctrTitle"/>
          </p:nvPr>
        </p:nvSpPr>
        <p:spPr>
          <a:xfrm>
            <a:off x="4654295" y="988741"/>
            <a:ext cx="7537705" cy="4880518"/>
          </a:xfrm>
          <a:noFill/>
          <a:ln>
            <a:noFill/>
          </a:ln>
        </p:spPr>
        <p:txBody>
          <a:bodyPr wrap="square">
            <a:normAutofit/>
          </a:bodyPr>
          <a:lstStyle/>
          <a:p>
            <a:pPr algn="l"/>
            <a:br>
              <a:rPr lang="en-US" sz="4800" dirty="0">
                <a:solidFill>
                  <a:schemeClr val="tx1"/>
                </a:solidFill>
              </a:rPr>
            </a:br>
            <a:r>
              <a:rPr lang="en-US" sz="4800" dirty="0">
                <a:solidFill>
                  <a:schemeClr val="tx1"/>
                </a:solidFill>
              </a:rPr>
              <a:t>Open Meeting Law Primer</a:t>
            </a:r>
            <a:br>
              <a:rPr lang="en-US" sz="4800" dirty="0">
                <a:solidFill>
                  <a:schemeClr val="tx1"/>
                </a:solidFill>
              </a:rPr>
            </a:br>
            <a:br>
              <a:rPr lang="en-US" sz="4800" dirty="0">
                <a:solidFill>
                  <a:schemeClr val="tx1"/>
                </a:solidFill>
              </a:rPr>
            </a:br>
            <a:r>
              <a:rPr lang="en-US" sz="1600" dirty="0">
                <a:solidFill>
                  <a:srgbClr val="FFFFFF"/>
                </a:solidFill>
              </a:rPr>
              <a:t>Nevada Commission on Autism </a:t>
            </a:r>
            <a:br>
              <a:rPr lang="en-US" sz="1600" dirty="0">
                <a:solidFill>
                  <a:srgbClr val="FFFFFF"/>
                </a:solidFill>
              </a:rPr>
            </a:br>
            <a:r>
              <a:rPr lang="en-US" sz="1600" dirty="0">
                <a:solidFill>
                  <a:srgbClr val="FFFFFF"/>
                </a:solidFill>
              </a:rPr>
              <a:t>Spectrum Disorders (ASD) Meeting</a:t>
            </a:r>
            <a:br>
              <a:rPr lang="en-US" sz="1600" dirty="0">
                <a:solidFill>
                  <a:srgbClr val="FFFFFF"/>
                </a:solidFill>
              </a:rPr>
            </a:br>
            <a:r>
              <a:rPr lang="en-US" sz="1600" dirty="0">
                <a:solidFill>
                  <a:srgbClr val="FFFFFF"/>
                </a:solidFill>
              </a:rPr>
              <a:t>May 31, 2023</a:t>
            </a:r>
            <a:endParaRPr lang="en-US" sz="4800" dirty="0">
              <a:solidFill>
                <a:schemeClr val="tx1"/>
              </a:solidFill>
              <a:latin typeface="Abadi" panose="020B0604020104020204" pitchFamily="34" charset="0"/>
            </a:endParaRPr>
          </a:p>
        </p:txBody>
      </p:sp>
      <p:sp>
        <p:nvSpPr>
          <p:cNvPr id="8" name="Rectangle 7">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C2A9CE1-8B67-4511-8B38-6E544CFAC695}"/>
              </a:ext>
            </a:extLst>
          </p:cNvPr>
          <p:cNvSpPr>
            <a:spLocks noGrp="1"/>
          </p:cNvSpPr>
          <p:nvPr>
            <p:ph type="subTitle" idx="1"/>
          </p:nvPr>
        </p:nvSpPr>
        <p:spPr>
          <a:xfrm>
            <a:off x="1508378" y="3292390"/>
            <a:ext cx="3076194" cy="2843560"/>
          </a:xfrm>
        </p:spPr>
        <p:txBody>
          <a:bodyPr anchor="ctr">
            <a:normAutofit/>
          </a:bodyPr>
          <a:lstStyle/>
          <a:p>
            <a:pPr algn="r"/>
            <a:endParaRPr lang="en-US" dirty="0">
              <a:solidFill>
                <a:srgbClr val="FFFFFF"/>
              </a:solidFill>
            </a:endParaRPr>
          </a:p>
          <a:p>
            <a:pPr algn="r"/>
            <a:endParaRPr lang="en-US" dirty="0">
              <a:solidFill>
                <a:srgbClr val="FFFFFF"/>
              </a:solidFill>
            </a:endParaRPr>
          </a:p>
          <a:p>
            <a:pPr algn="r"/>
            <a:r>
              <a:rPr lang="en-US" dirty="0">
                <a:solidFill>
                  <a:srgbClr val="FFFFFF"/>
                </a:solidFill>
              </a:rPr>
              <a:t>Senior Deputy Attorney General Homa S. Woodrum</a:t>
            </a:r>
          </a:p>
          <a:p>
            <a:pPr algn="r"/>
            <a:r>
              <a:rPr lang="en-US" dirty="0">
                <a:solidFill>
                  <a:srgbClr val="FFFFFF"/>
                </a:solidFill>
              </a:rPr>
              <a:t>Boards and Open Government Division </a:t>
            </a:r>
          </a:p>
          <a:p>
            <a:pPr algn="r"/>
            <a:endParaRPr lang="en-US" dirty="0">
              <a:solidFill>
                <a:srgbClr val="FFFFFF"/>
              </a:solidFill>
            </a:endParaRPr>
          </a:p>
          <a:p>
            <a:pPr algn="r"/>
            <a:endParaRPr lang="en-US" dirty="0">
              <a:solidFill>
                <a:srgbClr val="FFFFFF"/>
              </a:solidFill>
            </a:endParaRPr>
          </a:p>
        </p:txBody>
      </p:sp>
    </p:spTree>
    <p:extLst>
      <p:ext uri="{BB962C8B-B14F-4D97-AF65-F5344CB8AC3E}">
        <p14:creationId xmlns:p14="http://schemas.microsoft.com/office/powerpoint/2010/main" val="231647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3119A-7F93-4E24-AC36-B8FAE441058D}"/>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US" sz="2400">
                <a:solidFill>
                  <a:schemeClr val="tx1"/>
                </a:solidFill>
              </a:rPr>
              <a:t>Action</a:t>
            </a:r>
          </a:p>
        </p:txBody>
      </p:sp>
      <p:sp>
        <p:nvSpPr>
          <p:cNvPr id="5"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53F66D2-8AA6-4526-ABD5-2EE2362C239D}"/>
              </a:ext>
            </a:extLst>
          </p:cNvPr>
          <p:cNvSpPr>
            <a:spLocks noGrp="1"/>
          </p:cNvSpPr>
          <p:nvPr>
            <p:ph idx="1"/>
          </p:nvPr>
        </p:nvSpPr>
        <p:spPr>
          <a:xfrm>
            <a:off x="6049182" y="802638"/>
            <a:ext cx="5408696" cy="5252722"/>
          </a:xfrm>
        </p:spPr>
        <p:txBody>
          <a:bodyPr anchor="ctr">
            <a:normAutofit/>
          </a:bodyPr>
          <a:lstStyle/>
          <a:p>
            <a:pPr marL="0" indent="0">
              <a:buNone/>
            </a:pPr>
            <a:r>
              <a:rPr lang="en-US" dirty="0">
                <a:solidFill>
                  <a:schemeClr val="bg1"/>
                </a:solidFill>
              </a:rPr>
              <a:t>A decision, a promise, or a vote involving a majority of members present (</a:t>
            </a:r>
            <a:r>
              <a:rPr lang="en-US" dirty="0">
                <a:solidFill>
                  <a:schemeClr val="accent3"/>
                </a:solidFill>
              </a:rPr>
              <a:t>including electronically</a:t>
            </a:r>
            <a:r>
              <a:rPr lang="en-US" dirty="0">
                <a:solidFill>
                  <a:schemeClr val="bg1"/>
                </a:solidFill>
              </a:rPr>
              <a:t>).</a:t>
            </a:r>
          </a:p>
          <a:p>
            <a:pPr marL="0" indent="0">
              <a:buNone/>
            </a:pPr>
            <a:endParaRPr lang="en-US" dirty="0">
              <a:solidFill>
                <a:schemeClr val="bg1"/>
              </a:solidFill>
            </a:endParaRPr>
          </a:p>
          <a:p>
            <a:pPr marL="0" indent="0">
              <a:buNone/>
            </a:pPr>
            <a:r>
              <a:rPr lang="en-US" i="1" dirty="0">
                <a:solidFill>
                  <a:schemeClr val="bg1"/>
                </a:solidFill>
              </a:rPr>
              <a:t>See </a:t>
            </a:r>
            <a:r>
              <a:rPr lang="en-US" dirty="0">
                <a:solidFill>
                  <a:schemeClr val="bg1"/>
                </a:solidFill>
              </a:rPr>
              <a:t>NRS 241.015(1).</a:t>
            </a:r>
            <a:endParaRPr lang="en-US" i="1" dirty="0">
              <a:solidFill>
                <a:schemeClr val="bg1"/>
              </a:solidFill>
            </a:endParaRPr>
          </a:p>
          <a:p>
            <a:pPr marL="0" indent="0">
              <a:buNone/>
            </a:pPr>
            <a:r>
              <a:rPr lang="en-US" dirty="0">
                <a:solidFill>
                  <a:schemeClr val="bg1"/>
                </a:solidFill>
              </a:rPr>
              <a:t>_________________________________________</a:t>
            </a:r>
          </a:p>
          <a:p>
            <a:pPr marL="0" indent="0">
              <a:buNone/>
            </a:pPr>
            <a:endParaRPr lang="en-US" dirty="0">
              <a:solidFill>
                <a:schemeClr val="bg1"/>
              </a:solidFill>
            </a:endParaRPr>
          </a:p>
          <a:p>
            <a:pPr marL="0" indent="0">
              <a:buNone/>
            </a:pPr>
            <a:r>
              <a:rPr lang="en-US" i="1" dirty="0">
                <a:solidFill>
                  <a:schemeClr val="bg1"/>
                </a:solidFill>
              </a:rPr>
              <a:t>Watch for. . .</a:t>
            </a:r>
          </a:p>
          <a:p>
            <a:pPr marL="457200" lvl="2" indent="0">
              <a:buNone/>
            </a:pPr>
            <a:r>
              <a:rPr lang="en-US" sz="1800" i="1" dirty="0">
                <a:solidFill>
                  <a:schemeClr val="bg1"/>
                </a:solidFill>
              </a:rPr>
              <a:t>- Inadvertent action (versus discussion only)</a:t>
            </a:r>
          </a:p>
          <a:p>
            <a:pPr marL="457200" lvl="2" indent="0">
              <a:buNone/>
            </a:pPr>
            <a:r>
              <a:rPr lang="en-US" sz="1800" i="1" dirty="0">
                <a:solidFill>
                  <a:schemeClr val="bg1"/>
                </a:solidFill>
              </a:rPr>
              <a:t>- Action in a meeting without quorum or without notice</a:t>
            </a:r>
          </a:p>
          <a:p>
            <a:pPr marL="457200" lvl="2" indent="0">
              <a:buNone/>
            </a:pPr>
            <a:endParaRPr lang="en-US" dirty="0">
              <a:solidFill>
                <a:schemeClr val="bg1"/>
              </a:solidFill>
            </a:endParaRPr>
          </a:p>
        </p:txBody>
      </p:sp>
    </p:spTree>
    <p:extLst>
      <p:ext uri="{BB962C8B-B14F-4D97-AF65-F5344CB8AC3E}">
        <p14:creationId xmlns:p14="http://schemas.microsoft.com/office/powerpoint/2010/main" val="266053070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04DBF-0381-4781-9B7E-A43D712D6338}"/>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US" sz="2400" dirty="0">
                <a:solidFill>
                  <a:schemeClr val="tx1"/>
                </a:solidFill>
              </a:rPr>
              <a:t>Deliberation</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CCF9305-E3EB-44B2-9500-28C9E8071680}"/>
              </a:ext>
            </a:extLst>
          </p:cNvPr>
          <p:cNvSpPr>
            <a:spLocks noGrp="1"/>
          </p:cNvSpPr>
          <p:nvPr>
            <p:ph idx="1"/>
          </p:nvPr>
        </p:nvSpPr>
        <p:spPr>
          <a:xfrm>
            <a:off x="6049182" y="802638"/>
            <a:ext cx="5408696" cy="5252722"/>
          </a:xfrm>
        </p:spPr>
        <p:txBody>
          <a:bodyPr anchor="ctr">
            <a:normAutofit/>
          </a:bodyPr>
          <a:lstStyle/>
          <a:p>
            <a:pPr marL="0" indent="0">
              <a:buNone/>
            </a:pPr>
            <a:r>
              <a:rPr lang="en-US" dirty="0">
                <a:solidFill>
                  <a:schemeClr val="bg1"/>
                </a:solidFill>
              </a:rPr>
              <a:t>Collective examination, weighing, and reflection upon reasons for or against an action.  This includes discussion and exchange of facts, </a:t>
            </a:r>
            <a:r>
              <a:rPr lang="en-US" dirty="0">
                <a:solidFill>
                  <a:schemeClr val="accent3"/>
                </a:solidFill>
              </a:rPr>
              <a:t>even if preliminary</a:t>
            </a:r>
            <a:r>
              <a:rPr lang="en-US" dirty="0">
                <a:solidFill>
                  <a:schemeClr val="bg1"/>
                </a:solidFill>
              </a:rPr>
              <a:t>.</a:t>
            </a:r>
          </a:p>
          <a:p>
            <a:pPr marL="0" indent="0">
              <a:buNone/>
            </a:pPr>
            <a:endParaRPr lang="en-US" dirty="0">
              <a:solidFill>
                <a:schemeClr val="bg1"/>
              </a:solidFill>
            </a:endParaRPr>
          </a:p>
          <a:p>
            <a:pPr marL="0" indent="0">
              <a:buNone/>
            </a:pPr>
            <a:r>
              <a:rPr lang="en-US" i="1" dirty="0">
                <a:solidFill>
                  <a:schemeClr val="bg1"/>
                </a:solidFill>
              </a:rPr>
              <a:t>See </a:t>
            </a:r>
            <a:r>
              <a:rPr lang="en-US" dirty="0">
                <a:solidFill>
                  <a:schemeClr val="bg1"/>
                </a:solidFill>
              </a:rPr>
              <a:t>NRS 241.015(2).</a:t>
            </a:r>
          </a:p>
          <a:p>
            <a:pPr marL="0" indent="0">
              <a:buNone/>
            </a:pPr>
            <a:r>
              <a:rPr lang="en-US" dirty="0">
                <a:solidFill>
                  <a:schemeClr val="bg1"/>
                </a:solidFill>
              </a:rPr>
              <a:t>_________________________________________</a:t>
            </a:r>
          </a:p>
          <a:p>
            <a:pPr marL="0" indent="0">
              <a:buNone/>
            </a:pPr>
            <a:endParaRPr lang="en-US" dirty="0">
              <a:solidFill>
                <a:schemeClr val="bg1"/>
              </a:solidFill>
            </a:endParaRPr>
          </a:p>
          <a:p>
            <a:pPr marL="0" indent="0">
              <a:buNone/>
            </a:pPr>
            <a:r>
              <a:rPr lang="en-US" i="1" dirty="0">
                <a:solidFill>
                  <a:schemeClr val="bg1"/>
                </a:solidFill>
              </a:rPr>
              <a:t>Take advantage of agenda setting options to seek presentations or provision of information.</a:t>
            </a:r>
          </a:p>
        </p:txBody>
      </p:sp>
    </p:spTree>
    <p:extLst>
      <p:ext uri="{BB962C8B-B14F-4D97-AF65-F5344CB8AC3E}">
        <p14:creationId xmlns:p14="http://schemas.microsoft.com/office/powerpoint/2010/main" val="362235614"/>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A3764AE-D7B7-4CB5-A0E1-2885E459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53119A-7F93-4E24-AC36-B8FAE441058D}"/>
              </a:ext>
            </a:extLst>
          </p:cNvPr>
          <p:cNvSpPr>
            <a:spLocks noGrp="1"/>
          </p:cNvSpPr>
          <p:nvPr>
            <p:ph type="title"/>
          </p:nvPr>
        </p:nvSpPr>
        <p:spPr>
          <a:xfrm>
            <a:off x="537563" y="2099144"/>
            <a:ext cx="3610691" cy="2673194"/>
          </a:xfrm>
          <a:noFill/>
          <a:ln>
            <a:solidFill>
              <a:schemeClr val="tx1">
                <a:lumMod val="85000"/>
                <a:lumOff val="15000"/>
              </a:schemeClr>
            </a:solidFill>
          </a:ln>
        </p:spPr>
        <p:txBody>
          <a:bodyPr>
            <a:normAutofit/>
          </a:bodyPr>
          <a:lstStyle/>
          <a:p>
            <a:r>
              <a:rPr lang="en-US" sz="2400">
                <a:solidFill>
                  <a:schemeClr val="tx1">
                    <a:lumMod val="95000"/>
                    <a:lumOff val="5000"/>
                  </a:schemeClr>
                </a:solidFill>
              </a:rPr>
              <a:t>Public Body</a:t>
            </a:r>
          </a:p>
        </p:txBody>
      </p:sp>
      <p:sp useBgFill="1">
        <p:nvSpPr>
          <p:cNvPr id="23" name="Rectangle 22">
            <a:extLst>
              <a:ext uri="{FF2B5EF4-FFF2-40B4-BE49-F238E27FC236}">
                <a16:creationId xmlns:a16="http://schemas.microsoft.com/office/drawing/2014/main" id="{329C095C-3AB6-49D8-9436-3672566FEE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53F66D2-8AA6-4526-ABD5-2EE2362C239D}"/>
              </a:ext>
            </a:extLst>
          </p:cNvPr>
          <p:cNvSpPr>
            <a:spLocks noGrp="1"/>
          </p:cNvSpPr>
          <p:nvPr>
            <p:ph idx="1"/>
          </p:nvPr>
        </p:nvSpPr>
        <p:spPr>
          <a:xfrm>
            <a:off x="5297763" y="973600"/>
            <a:ext cx="5826919" cy="4924280"/>
          </a:xfrm>
        </p:spPr>
        <p:txBody>
          <a:bodyPr anchor="ctr">
            <a:normAutofit/>
          </a:bodyPr>
          <a:lstStyle/>
          <a:p>
            <a:r>
              <a:rPr lang="en-US" dirty="0">
                <a:solidFill>
                  <a:schemeClr val="tx1"/>
                </a:solidFill>
              </a:rPr>
              <a:t>Administrative, advisory, executive, or legislative state or local government entity with at least two people which spends or distributes or is supported even in part by tax revenue.</a:t>
            </a:r>
          </a:p>
          <a:p>
            <a:pPr lvl="1"/>
            <a:r>
              <a:rPr lang="en-US" dirty="0">
                <a:solidFill>
                  <a:schemeClr val="tx1"/>
                </a:solidFill>
              </a:rPr>
              <a:t>This includes entities created by state or local law or regulation, a formal resolution, executive order.</a:t>
            </a:r>
          </a:p>
          <a:p>
            <a:r>
              <a:rPr lang="en-US" dirty="0">
                <a:solidFill>
                  <a:schemeClr val="tx1"/>
                </a:solidFill>
              </a:rPr>
              <a:t>A board, commission, or committee with at least two people appointed by the Governor (or the Governor’s direction) if it has at least two members who are not employees of the executive branch, or which otherwise meets the public body definition, or a public officer under direction from the executive branch if at least two members are not employed by the public officer.</a:t>
            </a:r>
          </a:p>
          <a:p>
            <a:r>
              <a:rPr lang="en-US" dirty="0">
                <a:solidFill>
                  <a:schemeClr val="tx1"/>
                </a:solidFill>
              </a:rPr>
              <a:t>A limited purpose association for creation of a rural agricultural residential common interest community.</a:t>
            </a:r>
          </a:p>
          <a:p>
            <a:endParaRPr lang="en-US" dirty="0">
              <a:solidFill>
                <a:schemeClr val="tx1"/>
              </a:solidFill>
            </a:endParaRPr>
          </a:p>
        </p:txBody>
      </p:sp>
    </p:spTree>
    <p:extLst>
      <p:ext uri="{BB962C8B-B14F-4D97-AF65-F5344CB8AC3E}">
        <p14:creationId xmlns:p14="http://schemas.microsoft.com/office/powerpoint/2010/main" val="312747929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A3764AE-D7B7-4CB5-A0E1-2885E459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53119A-7F93-4E24-AC36-B8FAE441058D}"/>
              </a:ext>
            </a:extLst>
          </p:cNvPr>
          <p:cNvSpPr>
            <a:spLocks noGrp="1"/>
          </p:cNvSpPr>
          <p:nvPr>
            <p:ph type="title"/>
          </p:nvPr>
        </p:nvSpPr>
        <p:spPr>
          <a:xfrm>
            <a:off x="537563" y="2099144"/>
            <a:ext cx="3610691" cy="2673194"/>
          </a:xfrm>
          <a:noFill/>
          <a:ln>
            <a:solidFill>
              <a:schemeClr val="tx1">
                <a:lumMod val="85000"/>
                <a:lumOff val="15000"/>
              </a:schemeClr>
            </a:solidFill>
          </a:ln>
        </p:spPr>
        <p:txBody>
          <a:bodyPr>
            <a:normAutofit/>
          </a:bodyPr>
          <a:lstStyle/>
          <a:p>
            <a:r>
              <a:rPr lang="en-US" sz="2400">
                <a:solidFill>
                  <a:schemeClr val="tx1">
                    <a:lumMod val="95000"/>
                    <a:lumOff val="5000"/>
                  </a:schemeClr>
                </a:solidFill>
              </a:rPr>
              <a:t>Public Body (Cont.)</a:t>
            </a:r>
          </a:p>
        </p:txBody>
      </p:sp>
      <p:sp useBgFill="1">
        <p:nvSpPr>
          <p:cNvPr id="26" name="Rectangle 25">
            <a:extLst>
              <a:ext uri="{FF2B5EF4-FFF2-40B4-BE49-F238E27FC236}">
                <a16:creationId xmlns:a16="http://schemas.microsoft.com/office/drawing/2014/main" id="{329C095C-3AB6-49D8-9436-3672566FEE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53F66D2-8AA6-4526-ABD5-2EE2362C239D}"/>
              </a:ext>
            </a:extLst>
          </p:cNvPr>
          <p:cNvSpPr>
            <a:spLocks noGrp="1"/>
          </p:cNvSpPr>
          <p:nvPr>
            <p:ph idx="1"/>
          </p:nvPr>
        </p:nvSpPr>
        <p:spPr>
          <a:xfrm>
            <a:off x="5297763" y="973600"/>
            <a:ext cx="5826919" cy="4924280"/>
          </a:xfrm>
        </p:spPr>
        <p:txBody>
          <a:bodyPr anchor="ctr">
            <a:normAutofit/>
          </a:bodyPr>
          <a:lstStyle/>
          <a:p>
            <a:r>
              <a:rPr lang="en-US" dirty="0">
                <a:solidFill>
                  <a:schemeClr val="tx1"/>
                </a:solidFill>
              </a:rPr>
              <a:t>A subcommittee or working group where two or more persons would fall under one of the other definitions of a public body if:</a:t>
            </a:r>
          </a:p>
          <a:p>
            <a:pPr lvl="1"/>
            <a:r>
              <a:rPr lang="en-US" dirty="0">
                <a:solidFill>
                  <a:schemeClr val="tx1"/>
                </a:solidFill>
              </a:rPr>
              <a:t>The group is supported by staff members of the public body or</a:t>
            </a:r>
          </a:p>
          <a:p>
            <a:pPr lvl="1"/>
            <a:r>
              <a:rPr lang="en-US" dirty="0">
                <a:solidFill>
                  <a:schemeClr val="tx1"/>
                </a:solidFill>
              </a:rPr>
              <a:t>The working group is authorized to make a recommendation to the public body for action. </a:t>
            </a:r>
          </a:p>
          <a:p>
            <a:pPr lvl="1"/>
            <a:endParaRPr lang="en-US" dirty="0">
              <a:solidFill>
                <a:schemeClr val="tx1"/>
              </a:solidFill>
            </a:endParaRPr>
          </a:p>
          <a:p>
            <a:pPr marL="228600" lvl="1" indent="0">
              <a:buNone/>
            </a:pPr>
            <a:r>
              <a:rPr lang="en-US" i="1" dirty="0">
                <a:solidFill>
                  <a:schemeClr val="tx1"/>
                </a:solidFill>
              </a:rPr>
              <a:t>See </a:t>
            </a:r>
            <a:r>
              <a:rPr lang="en-US" dirty="0">
                <a:solidFill>
                  <a:schemeClr val="tx1"/>
                </a:solidFill>
              </a:rPr>
              <a:t>NRS 241.015(4) and NRS 241.016.</a:t>
            </a:r>
          </a:p>
        </p:txBody>
      </p:sp>
    </p:spTree>
    <p:extLst>
      <p:ext uri="{BB962C8B-B14F-4D97-AF65-F5344CB8AC3E}">
        <p14:creationId xmlns:p14="http://schemas.microsoft.com/office/powerpoint/2010/main" val="3331660421"/>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AABFCC6-72DC-4D61-8427-E10003B467F8}"/>
              </a:ext>
            </a:extLst>
          </p:cNvPr>
          <p:cNvSpPr txBox="1">
            <a:spLocks/>
          </p:cNvSpPr>
          <p:nvPr/>
        </p:nvSpPr>
        <p:spPr bwMode="black">
          <a:xfrm>
            <a:off x="1121343" y="1444753"/>
            <a:ext cx="4379439" cy="3968496"/>
          </a:xfrm>
          <a:prstGeom prst="rect">
            <a:avLst/>
          </a:prstGeom>
          <a:solidFill>
            <a:schemeClr val="accent2"/>
          </a:solidFill>
          <a:ln w="190500" cap="sq" cmpd="thinThick">
            <a:solidFill>
              <a:schemeClr val="accent2"/>
            </a:solidFill>
            <a:miter lim="800000"/>
          </a:ln>
        </p:spPr>
        <p:txBody>
          <a:bodyPr vert="horz" wrap="square"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spcAft>
                <a:spcPts val="600"/>
              </a:spcAft>
            </a:pPr>
            <a:r>
              <a:rPr lang="en-US" sz="3200" kern="1200" cap="all" spc="200" baseline="0">
                <a:solidFill>
                  <a:srgbClr val="FFFFFF"/>
                </a:solidFill>
                <a:latin typeface="+mj-lt"/>
                <a:ea typeface="+mj-ea"/>
                <a:cs typeface="+mj-cs"/>
              </a:rPr>
              <a:t>Quorum</a:t>
            </a:r>
          </a:p>
        </p:txBody>
      </p:sp>
      <p:sp>
        <p:nvSpPr>
          <p:cNvPr id="5" name="Content Placeholder 2">
            <a:extLst>
              <a:ext uri="{FF2B5EF4-FFF2-40B4-BE49-F238E27FC236}">
                <a16:creationId xmlns:a16="http://schemas.microsoft.com/office/drawing/2014/main" id="{A17C2A09-A591-45FC-B3DF-2F20A898D8F9}"/>
              </a:ext>
            </a:extLst>
          </p:cNvPr>
          <p:cNvSpPr txBox="1">
            <a:spLocks/>
          </p:cNvSpPr>
          <p:nvPr/>
        </p:nvSpPr>
        <p:spPr>
          <a:xfrm>
            <a:off x="6096000" y="1285337"/>
            <a:ext cx="4816392" cy="4550606"/>
          </a:xfrm>
          <a:prstGeom prst="rect">
            <a:avLst/>
          </a:prstGeom>
        </p:spPr>
        <p:txBody>
          <a:bodyPr vert="horz" lIns="91440" tIns="45720" rIns="91440" bIns="45720" rtlCol="0" anchor="ctr">
            <a:normAutofit fontScale="92500" lnSpcReduction="2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dirty="0">
                <a:solidFill>
                  <a:schemeClr val="accent3"/>
                </a:solidFill>
              </a:rPr>
              <a:t>Simple majority </a:t>
            </a:r>
            <a:r>
              <a:rPr lang="en-US" dirty="0">
                <a:solidFill>
                  <a:schemeClr val="tx1">
                    <a:lumMod val="75000"/>
                    <a:lumOff val="25000"/>
                  </a:schemeClr>
                </a:solidFill>
              </a:rPr>
              <a:t>of membership or another proportion established by law.  (For example, some committees require a majority of voting members for quorum.)</a:t>
            </a:r>
          </a:p>
          <a:p>
            <a:pPr marL="0" indent="0">
              <a:buNone/>
            </a:pPr>
            <a:r>
              <a:rPr lang="en-US" i="1" dirty="0">
                <a:solidFill>
                  <a:schemeClr val="tx1">
                    <a:lumMod val="75000"/>
                    <a:lumOff val="25000"/>
                  </a:schemeClr>
                </a:solidFill>
              </a:rPr>
              <a:t>See </a:t>
            </a:r>
            <a:r>
              <a:rPr lang="en-US" dirty="0">
                <a:solidFill>
                  <a:schemeClr val="tx1">
                    <a:lumMod val="75000"/>
                    <a:lumOff val="25000"/>
                  </a:schemeClr>
                </a:solidFill>
              </a:rPr>
              <a:t>NRS 241.015(5).</a:t>
            </a:r>
          </a:p>
          <a:p>
            <a:pPr marL="0" indent="0">
              <a:buNone/>
            </a:pPr>
            <a:endParaRPr lang="en-US" dirty="0">
              <a:solidFill>
                <a:schemeClr val="tx1">
                  <a:lumMod val="75000"/>
                  <a:lumOff val="25000"/>
                </a:schemeClr>
              </a:solidFill>
            </a:endParaRPr>
          </a:p>
          <a:p>
            <a:pPr marL="0" indent="0">
              <a:buNone/>
            </a:pPr>
            <a:r>
              <a:rPr lang="en-US" dirty="0">
                <a:solidFill>
                  <a:schemeClr val="tx1">
                    <a:lumMod val="75000"/>
                    <a:lumOff val="25000"/>
                  </a:schemeClr>
                </a:solidFill>
              </a:rPr>
              <a:t>Unless specified in the mechanism (such as a statute) creating the meeting, proxies are not allowed.</a:t>
            </a:r>
          </a:p>
          <a:p>
            <a:pPr marL="0" indent="0">
              <a:buNone/>
            </a:pPr>
            <a:r>
              <a:rPr lang="en-US" dirty="0">
                <a:solidFill>
                  <a:schemeClr val="tx1">
                    <a:lumMod val="75000"/>
                    <a:lumOff val="25000"/>
                  </a:schemeClr>
                </a:solidFill>
              </a:rPr>
              <a:t>If a member cannot make a meeting where this is the case, their </a:t>
            </a:r>
            <a:r>
              <a:rPr lang="en-US" dirty="0">
                <a:solidFill>
                  <a:schemeClr val="accent3"/>
                </a:solidFill>
              </a:rPr>
              <a:t>unavailability may force rescheduling </a:t>
            </a:r>
            <a:r>
              <a:rPr lang="en-US" dirty="0">
                <a:solidFill>
                  <a:schemeClr val="tx1">
                    <a:lumMod val="75000"/>
                    <a:lumOff val="25000"/>
                  </a:schemeClr>
                </a:solidFill>
              </a:rPr>
              <a:t>meetings.</a:t>
            </a:r>
          </a:p>
          <a:p>
            <a:pPr marL="0" indent="0">
              <a:buNone/>
            </a:pPr>
            <a:r>
              <a:rPr lang="en-US" i="1" dirty="0">
                <a:solidFill>
                  <a:schemeClr val="tx1">
                    <a:lumMod val="75000"/>
                    <a:lumOff val="25000"/>
                  </a:schemeClr>
                </a:solidFill>
              </a:rPr>
              <a:t>See</a:t>
            </a:r>
            <a:r>
              <a:rPr lang="en-US" dirty="0">
                <a:solidFill>
                  <a:schemeClr val="tx1">
                    <a:lumMod val="75000"/>
                    <a:lumOff val="25000"/>
                  </a:schemeClr>
                </a:solidFill>
              </a:rPr>
              <a:t> NRS 241.025</a:t>
            </a:r>
          </a:p>
          <a:p>
            <a:pPr marL="0" indent="0">
              <a:buNone/>
            </a:pPr>
            <a:r>
              <a:rPr lang="en-US" dirty="0">
                <a:solidFill>
                  <a:schemeClr val="tx1">
                    <a:lumMod val="75000"/>
                    <a:lumOff val="25000"/>
                  </a:schemeClr>
                </a:solidFill>
              </a:rPr>
              <a:t>____________________________________</a:t>
            </a:r>
          </a:p>
          <a:p>
            <a:pPr marL="0" indent="0">
              <a:buNone/>
            </a:pPr>
            <a:r>
              <a:rPr lang="en-US" i="1" dirty="0">
                <a:solidFill>
                  <a:schemeClr val="tx1">
                    <a:lumMod val="75000"/>
                    <a:lumOff val="25000"/>
                  </a:schemeClr>
                </a:solidFill>
              </a:rPr>
              <a:t>Take steps to ensure accidental quorums (such as group e-mail threads) do not occur and endanger the ultimate actions taken.</a:t>
            </a:r>
          </a:p>
          <a:p>
            <a:pPr marL="0" indent="0">
              <a:buNone/>
            </a:pPr>
            <a:endParaRPr lang="en-US" i="1" dirty="0">
              <a:solidFill>
                <a:schemeClr val="tx1">
                  <a:lumMod val="75000"/>
                  <a:lumOff val="25000"/>
                </a:schemeClr>
              </a:solidFill>
            </a:endParaRPr>
          </a:p>
        </p:txBody>
      </p:sp>
    </p:spTree>
    <p:extLst>
      <p:ext uri="{BB962C8B-B14F-4D97-AF65-F5344CB8AC3E}">
        <p14:creationId xmlns:p14="http://schemas.microsoft.com/office/powerpoint/2010/main" val="3924455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53119A-7F93-4E24-AC36-B8FAE441058D}"/>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Meeting</a:t>
            </a:r>
          </a:p>
        </p:txBody>
      </p:sp>
      <p:sp>
        <p:nvSpPr>
          <p:cNvPr id="3" name="Content Placeholder 2">
            <a:extLst>
              <a:ext uri="{FF2B5EF4-FFF2-40B4-BE49-F238E27FC236}">
                <a16:creationId xmlns:a16="http://schemas.microsoft.com/office/drawing/2014/main" id="{E53F66D2-8AA6-4526-ABD5-2EE2362C239D}"/>
              </a:ext>
            </a:extLst>
          </p:cNvPr>
          <p:cNvSpPr>
            <a:spLocks noGrp="1"/>
          </p:cNvSpPr>
          <p:nvPr>
            <p:ph idx="1"/>
          </p:nvPr>
        </p:nvSpPr>
        <p:spPr>
          <a:xfrm>
            <a:off x="5591695" y="1402080"/>
            <a:ext cx="5320696" cy="4053840"/>
          </a:xfrm>
        </p:spPr>
        <p:txBody>
          <a:bodyPr anchor="ctr">
            <a:normAutofit/>
          </a:bodyPr>
          <a:lstStyle/>
          <a:p>
            <a:pPr marL="0" indent="0">
              <a:buNone/>
            </a:pPr>
            <a:r>
              <a:rPr lang="en-US" dirty="0"/>
              <a:t>In person or virtual (telephone, email, etc.) gathering of members of a public body with a quorum to take action or deliberate on a subject the public body can cover (supervise, control, advise or have jurisdiction).</a:t>
            </a:r>
          </a:p>
          <a:p>
            <a:pPr marL="0" indent="0">
              <a:buNone/>
            </a:pPr>
            <a:endParaRPr lang="en-US" dirty="0"/>
          </a:p>
          <a:p>
            <a:pPr marL="0" indent="0">
              <a:buNone/>
            </a:pPr>
            <a:r>
              <a:rPr lang="en-US" i="1" dirty="0"/>
              <a:t>See </a:t>
            </a:r>
            <a:r>
              <a:rPr lang="en-US" dirty="0"/>
              <a:t>NRS 241.015(3) as amended in 2021 (added “by use of a remote technology system” defined by NRS 241.015(6) as any system enabling remote participation and includes video and teleconference options).</a:t>
            </a:r>
            <a:endParaRPr lang="en-US" i="1" dirty="0"/>
          </a:p>
        </p:txBody>
      </p:sp>
    </p:spTree>
    <p:extLst>
      <p:ext uri="{BB962C8B-B14F-4D97-AF65-F5344CB8AC3E}">
        <p14:creationId xmlns:p14="http://schemas.microsoft.com/office/powerpoint/2010/main" val="712842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53119A-7F93-4E24-AC36-B8FAE441058D}"/>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Meeting (Cont.)</a:t>
            </a:r>
          </a:p>
        </p:txBody>
      </p:sp>
      <p:sp>
        <p:nvSpPr>
          <p:cNvPr id="3" name="Content Placeholder 2">
            <a:extLst>
              <a:ext uri="{FF2B5EF4-FFF2-40B4-BE49-F238E27FC236}">
                <a16:creationId xmlns:a16="http://schemas.microsoft.com/office/drawing/2014/main" id="{E53F66D2-8AA6-4526-ABD5-2EE2362C239D}"/>
              </a:ext>
            </a:extLst>
          </p:cNvPr>
          <p:cNvSpPr>
            <a:spLocks noGrp="1"/>
          </p:cNvSpPr>
          <p:nvPr>
            <p:ph idx="1"/>
          </p:nvPr>
        </p:nvSpPr>
        <p:spPr>
          <a:xfrm>
            <a:off x="5591695" y="1402080"/>
            <a:ext cx="5320696" cy="4053840"/>
          </a:xfrm>
        </p:spPr>
        <p:txBody>
          <a:bodyPr anchor="ctr">
            <a:normAutofit/>
          </a:bodyPr>
          <a:lstStyle/>
          <a:p>
            <a:r>
              <a:rPr lang="en-US"/>
              <a:t>Any series of such gatherings without a quorum where the cumulative events were taken to avoid open meeting law and the members as grouped between events constitute a quorum.</a:t>
            </a:r>
          </a:p>
          <a:p>
            <a:pPr lvl="1"/>
            <a:r>
              <a:rPr lang="en-US"/>
              <a:t>Social functions are okay if no deliberation or action takes place.</a:t>
            </a:r>
          </a:p>
          <a:p>
            <a:pPr lvl="1"/>
            <a:r>
              <a:rPr lang="en-US"/>
              <a:t>Receiving information from the public body’s counsel relating to potential or existing litigation related to the public body’s function or control.</a:t>
            </a:r>
          </a:p>
          <a:p>
            <a:pPr lvl="1"/>
            <a:r>
              <a:rPr lang="en-US"/>
              <a:t>To receive trainings about legal obligations of public bodies.</a:t>
            </a:r>
          </a:p>
        </p:txBody>
      </p:sp>
    </p:spTree>
    <p:extLst>
      <p:ext uri="{BB962C8B-B14F-4D97-AF65-F5344CB8AC3E}">
        <p14:creationId xmlns:p14="http://schemas.microsoft.com/office/powerpoint/2010/main" val="4023772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AF3492-8AF7-4EBE-949E-B39E84872E78}"/>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dirty="0"/>
              <a:t>Openness</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4A9DC52D-47EB-48F0-9C3E-E678574DAAEA}"/>
              </a:ext>
            </a:extLst>
          </p:cNvPr>
          <p:cNvGraphicFramePr>
            <a:graphicFrameLocks noGrp="1"/>
          </p:cNvGraphicFramePr>
          <p:nvPr>
            <p:ph idx="1"/>
            <p:extLst>
              <p:ext uri="{D42A27DB-BD31-4B8C-83A1-F6EECF244321}">
                <p14:modId xmlns:p14="http://schemas.microsoft.com/office/powerpoint/2010/main" val="3585422972"/>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4690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F5F60-013C-4F8A-8264-85A6011C23D4}"/>
              </a:ext>
            </a:extLst>
          </p:cNvPr>
          <p:cNvSpPr>
            <a:spLocks noGrp="1"/>
          </p:cNvSpPr>
          <p:nvPr>
            <p:ph type="title"/>
          </p:nvPr>
        </p:nvSpPr>
        <p:spPr>
          <a:xfrm>
            <a:off x="2231136" y="964692"/>
            <a:ext cx="7729728" cy="1188720"/>
          </a:xfrm>
        </p:spPr>
        <p:txBody>
          <a:bodyPr>
            <a:normAutofit/>
          </a:bodyPr>
          <a:lstStyle/>
          <a:p>
            <a:r>
              <a:rPr lang="en-US" dirty="0"/>
              <a:t>Notice: Agendas</a:t>
            </a:r>
          </a:p>
        </p:txBody>
      </p:sp>
      <p:graphicFrame>
        <p:nvGraphicFramePr>
          <p:cNvPr id="5" name="Content Placeholder 2">
            <a:extLst>
              <a:ext uri="{FF2B5EF4-FFF2-40B4-BE49-F238E27FC236}">
                <a16:creationId xmlns:a16="http://schemas.microsoft.com/office/drawing/2014/main" id="{589A9C5B-77CC-4709-830B-705B58BDAD7A}"/>
              </a:ext>
            </a:extLst>
          </p:cNvPr>
          <p:cNvGraphicFramePr>
            <a:graphicFrameLocks noGrp="1"/>
          </p:cNvGraphicFramePr>
          <p:nvPr>
            <p:ph idx="1"/>
            <p:extLst>
              <p:ext uri="{D42A27DB-BD31-4B8C-83A1-F6EECF244321}">
                <p14:modId xmlns:p14="http://schemas.microsoft.com/office/powerpoint/2010/main" val="1063247819"/>
              </p:ext>
            </p:extLst>
          </p:nvPr>
        </p:nvGraphicFramePr>
        <p:xfrm>
          <a:off x="965201" y="2638425"/>
          <a:ext cx="10261600"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BFA1F54E-4543-0C56-605D-69DF39D0F1AC}"/>
              </a:ext>
            </a:extLst>
          </p:cNvPr>
          <p:cNvSpPr txBox="1"/>
          <p:nvPr/>
        </p:nvSpPr>
        <p:spPr>
          <a:xfrm>
            <a:off x="1328468" y="5740400"/>
            <a:ext cx="9888385" cy="923330"/>
          </a:xfrm>
          <a:prstGeom prst="rect">
            <a:avLst/>
          </a:prstGeom>
          <a:noFill/>
        </p:spPr>
        <p:txBody>
          <a:bodyPr wrap="square" rtlCol="0">
            <a:spAutoFit/>
          </a:bodyPr>
          <a:lstStyle/>
          <a:p>
            <a:r>
              <a:rPr lang="en-US" dirty="0"/>
              <a:t>- Amendments to an agenda should be clearly made and follow notice/posting requirements.</a:t>
            </a:r>
          </a:p>
          <a:p>
            <a:r>
              <a:rPr lang="en-US" dirty="0"/>
              <a:t>- An addition has different challenges than a subtraction, though members of the public who make time for a meeting may be frustrated to find a subject is removed.</a:t>
            </a:r>
          </a:p>
        </p:txBody>
      </p:sp>
    </p:spTree>
    <p:extLst>
      <p:ext uri="{BB962C8B-B14F-4D97-AF65-F5344CB8AC3E}">
        <p14:creationId xmlns:p14="http://schemas.microsoft.com/office/powerpoint/2010/main" val="2569654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AF3492-8AF7-4EBE-949E-B39E84872E78}"/>
              </a:ext>
            </a:extLst>
          </p:cNvPr>
          <p:cNvSpPr>
            <a:spLocks noGrp="1"/>
          </p:cNvSpPr>
          <p:nvPr>
            <p:ph type="title"/>
          </p:nvPr>
        </p:nvSpPr>
        <p:spPr>
          <a:xfrm>
            <a:off x="498764" y="2681105"/>
            <a:ext cx="3962400" cy="1495794"/>
          </a:xfrm>
          <a:solidFill>
            <a:srgbClr val="FFFFFF"/>
          </a:solidFill>
          <a:ln>
            <a:solidFill>
              <a:srgbClr val="262626"/>
            </a:solidFill>
          </a:ln>
        </p:spPr>
        <p:txBody>
          <a:bodyPr>
            <a:normAutofit/>
          </a:bodyPr>
          <a:lstStyle/>
          <a:p>
            <a:r>
              <a:rPr lang="en-US" sz="2600"/>
              <a:t>Open Action, Open Deliberation</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C1E12EB5-32B0-4D58-9E0C-BC4CDEAFA27A}"/>
              </a:ext>
            </a:extLst>
          </p:cNvPr>
          <p:cNvGraphicFramePr>
            <a:graphicFrameLocks noGrp="1"/>
          </p:cNvGraphicFramePr>
          <p:nvPr>
            <p:ph idx="1"/>
            <p:extLst>
              <p:ext uri="{D42A27DB-BD31-4B8C-83A1-F6EECF244321}">
                <p14:modId xmlns:p14="http://schemas.microsoft.com/office/powerpoint/2010/main" val="3094607359"/>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588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D69D6-B90A-B9E3-A01B-ADFAEAF7A69F}"/>
              </a:ext>
            </a:extLst>
          </p:cNvPr>
          <p:cNvSpPr>
            <a:spLocks noGrp="1"/>
          </p:cNvSpPr>
          <p:nvPr>
            <p:ph type="title"/>
          </p:nvPr>
        </p:nvSpPr>
        <p:spPr/>
        <p:txBody>
          <a:bodyPr/>
          <a:lstStyle/>
          <a:p>
            <a:r>
              <a:rPr lang="en-US" dirty="0"/>
              <a:t>Roadmap</a:t>
            </a:r>
          </a:p>
        </p:txBody>
      </p:sp>
      <p:sp>
        <p:nvSpPr>
          <p:cNvPr id="3" name="Content Placeholder 2">
            <a:extLst>
              <a:ext uri="{FF2B5EF4-FFF2-40B4-BE49-F238E27FC236}">
                <a16:creationId xmlns:a16="http://schemas.microsoft.com/office/drawing/2014/main" id="{EB7B2A3E-BF10-5099-8DEA-9D6C6C8D7BAB}"/>
              </a:ext>
            </a:extLst>
          </p:cNvPr>
          <p:cNvSpPr>
            <a:spLocks noGrp="1"/>
          </p:cNvSpPr>
          <p:nvPr>
            <p:ph idx="1"/>
          </p:nvPr>
        </p:nvSpPr>
        <p:spPr>
          <a:xfrm>
            <a:off x="1768415" y="2337758"/>
            <a:ext cx="8660921" cy="3968151"/>
          </a:xfrm>
        </p:spPr>
        <p:txBody>
          <a:bodyPr>
            <a:normAutofit/>
          </a:bodyPr>
          <a:lstStyle/>
          <a:p>
            <a:r>
              <a:rPr lang="en-US" dirty="0"/>
              <a:t>Relevance of OML &amp; Related Penalties</a:t>
            </a:r>
          </a:p>
          <a:p>
            <a:r>
              <a:rPr lang="en-US" dirty="0"/>
              <a:t>Definitions</a:t>
            </a:r>
          </a:p>
          <a:p>
            <a:r>
              <a:rPr lang="en-US" dirty="0"/>
              <a:t>Openness &amp; Agenda Language</a:t>
            </a:r>
          </a:p>
          <a:p>
            <a:r>
              <a:rPr lang="en-US" dirty="0"/>
              <a:t>Public Comment &amp; Remote Technology</a:t>
            </a:r>
          </a:p>
          <a:p>
            <a:r>
              <a:rPr lang="en-US" dirty="0"/>
              <a:t>Resources</a:t>
            </a:r>
          </a:p>
          <a:p>
            <a:r>
              <a:rPr lang="en-US" dirty="0"/>
              <a:t>Questions</a:t>
            </a:r>
          </a:p>
          <a:p>
            <a:endParaRPr lang="en-US" dirty="0"/>
          </a:p>
          <a:p>
            <a:pPr marL="0" indent="0">
              <a:buNone/>
            </a:pPr>
            <a:r>
              <a:rPr lang="en-US" sz="1400" i="1" dirty="0"/>
              <a:t>Note:  As this presentation is tailored to Commission members and abbreviated for time constraints and therefore does not include information that would be applicable to Commission staff, such as posting requirements/timing, contents of minutes, and retention of records or subjects that are not generally applicable to this Commission, such as employment by boards, closed meetings, or the like.</a:t>
            </a:r>
          </a:p>
          <a:p>
            <a:pPr lvl="1"/>
            <a:endParaRPr lang="en-US" dirty="0"/>
          </a:p>
        </p:txBody>
      </p:sp>
    </p:spTree>
    <p:extLst>
      <p:ext uri="{BB962C8B-B14F-4D97-AF65-F5344CB8AC3E}">
        <p14:creationId xmlns:p14="http://schemas.microsoft.com/office/powerpoint/2010/main" val="1728889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24D39A0-F0C7-495D-AD93-37C129A661AC}"/>
              </a:ext>
            </a:extLst>
          </p:cNvPr>
          <p:cNvSpPr>
            <a:spLocks noGrp="1"/>
          </p:cNvSpPr>
          <p:nvPr>
            <p:ph idx="1"/>
          </p:nvPr>
        </p:nvSpPr>
        <p:spPr>
          <a:xfrm>
            <a:off x="1316984" y="1283546"/>
            <a:ext cx="5715917" cy="4372515"/>
          </a:xfrm>
        </p:spPr>
        <p:txBody>
          <a:bodyPr anchor="ctr">
            <a:normAutofit/>
          </a:bodyPr>
          <a:lstStyle/>
          <a:p>
            <a:r>
              <a:rPr lang="en-US" dirty="0">
                <a:solidFill>
                  <a:srgbClr val="404040"/>
                </a:solidFill>
              </a:rPr>
              <a:t>Once before first action item and again before the meeting’s end or </a:t>
            </a:r>
          </a:p>
          <a:p>
            <a:r>
              <a:rPr lang="en-US" dirty="0">
                <a:solidFill>
                  <a:srgbClr val="404040"/>
                </a:solidFill>
              </a:rPr>
              <a:t>On all action items before each action along with a general public comment period about general topics within the public body’s jurisdiction.</a:t>
            </a:r>
          </a:p>
          <a:p>
            <a:r>
              <a:rPr lang="en-US" dirty="0">
                <a:solidFill>
                  <a:srgbClr val="404040"/>
                </a:solidFill>
              </a:rPr>
              <a:t>Time limits (if used) must be on the agenda and content &amp; viewpoint neutral.</a:t>
            </a:r>
          </a:p>
          <a:p>
            <a:pPr lvl="1"/>
            <a:r>
              <a:rPr lang="en-US" dirty="0">
                <a:solidFill>
                  <a:srgbClr val="404040"/>
                </a:solidFill>
              </a:rPr>
              <a:t>Accommodation of disabilities (an individual may require additional time to share their comment).</a:t>
            </a:r>
          </a:p>
          <a:p>
            <a:pPr marL="228600" lvl="1" indent="0">
              <a:buNone/>
            </a:pPr>
            <a:r>
              <a:rPr lang="en-US" i="1" dirty="0">
                <a:solidFill>
                  <a:srgbClr val="404040"/>
                </a:solidFill>
              </a:rPr>
              <a:t>See </a:t>
            </a:r>
            <a:r>
              <a:rPr lang="en-US" dirty="0">
                <a:solidFill>
                  <a:srgbClr val="404040"/>
                </a:solidFill>
              </a:rPr>
              <a:t>NRS 241.020(3)(d)(7).</a:t>
            </a:r>
            <a:endParaRPr lang="en-US" i="1" dirty="0">
              <a:solidFill>
                <a:srgbClr val="404040"/>
              </a:solidFill>
            </a:endParaRPr>
          </a:p>
          <a:p>
            <a:pPr lvl="1"/>
            <a:endParaRPr lang="en-US" dirty="0">
              <a:solidFill>
                <a:srgbClr val="404040"/>
              </a:solidFill>
            </a:endParaRPr>
          </a:p>
          <a:p>
            <a:endParaRPr lang="en-US" dirty="0">
              <a:solidFill>
                <a:srgbClr val="404040"/>
              </a:solidFill>
            </a:endParaRP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AF3492-8AF7-4EBE-949E-B39E84872E78}"/>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3000">
                <a:solidFill>
                  <a:srgbClr val="FFFFFF"/>
                </a:solidFill>
              </a:rPr>
              <a:t>Public Comment</a:t>
            </a:r>
          </a:p>
        </p:txBody>
      </p:sp>
    </p:spTree>
    <p:extLst>
      <p:ext uri="{BB962C8B-B14F-4D97-AF65-F5344CB8AC3E}">
        <p14:creationId xmlns:p14="http://schemas.microsoft.com/office/powerpoint/2010/main" val="1540196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AF3492-8AF7-4EBE-949E-B39E84872E78}"/>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Public Comment (Cont.)</a:t>
            </a:r>
          </a:p>
        </p:txBody>
      </p:sp>
      <p:sp>
        <p:nvSpPr>
          <p:cNvPr id="3" name="Content Placeholder 2">
            <a:extLst>
              <a:ext uri="{FF2B5EF4-FFF2-40B4-BE49-F238E27FC236}">
                <a16:creationId xmlns:a16="http://schemas.microsoft.com/office/drawing/2014/main" id="{E24D39A0-F0C7-495D-AD93-37C129A661AC}"/>
              </a:ext>
            </a:extLst>
          </p:cNvPr>
          <p:cNvSpPr>
            <a:spLocks noGrp="1"/>
          </p:cNvSpPr>
          <p:nvPr>
            <p:ph idx="1"/>
          </p:nvPr>
        </p:nvSpPr>
        <p:spPr>
          <a:xfrm>
            <a:off x="5591695" y="997527"/>
            <a:ext cx="5927370" cy="5533902"/>
          </a:xfrm>
        </p:spPr>
        <p:txBody>
          <a:bodyPr anchor="ctr">
            <a:normAutofit/>
          </a:bodyPr>
          <a:lstStyle/>
          <a:p>
            <a:r>
              <a:rPr lang="en-US" dirty="0"/>
              <a:t>Public bodies cannot take action based on public comment unless in relation to an action item on the agenda.</a:t>
            </a:r>
          </a:p>
          <a:p>
            <a:pPr lvl="1"/>
            <a:r>
              <a:rPr lang="en-US" dirty="0"/>
              <a:t>If the agenda has action set for inclusion of future agenda items, this may be a good place to incorporate public comment.</a:t>
            </a:r>
          </a:p>
          <a:p>
            <a:pPr lvl="1"/>
            <a:r>
              <a:rPr lang="en-US" dirty="0"/>
              <a:t>This can frustrate members of the public as their concerns may be set for future meetings.</a:t>
            </a:r>
          </a:p>
          <a:p>
            <a:r>
              <a:rPr lang="en-US" dirty="0"/>
              <a:t>When using remote technology, the public must be able to not only hear and observe but participate during the meeting with live comment or pre-recorded messages.</a:t>
            </a:r>
          </a:p>
          <a:p>
            <a:pPr lvl="1"/>
            <a:r>
              <a:rPr lang="en-US" dirty="0"/>
              <a:t>Pre-recorded messages can be a way to ensure those in attendance perceive and review comment contemporaneously with the comment period (versus written comment when an individual can’t make the meeting).</a:t>
            </a:r>
          </a:p>
          <a:p>
            <a:pPr marL="0" indent="0">
              <a:buNone/>
            </a:pPr>
            <a:endParaRPr lang="en-US" dirty="0"/>
          </a:p>
          <a:p>
            <a:pPr marL="0" indent="0">
              <a:buNone/>
            </a:pPr>
            <a:r>
              <a:rPr lang="en-US" i="1" dirty="0"/>
              <a:t>See </a:t>
            </a:r>
            <a:r>
              <a:rPr lang="en-US" dirty="0"/>
              <a:t>NRS 241.020 and NRS 241.023</a:t>
            </a:r>
            <a:endParaRPr lang="en-US" i="1" dirty="0"/>
          </a:p>
          <a:p>
            <a:pPr lvl="1"/>
            <a:endParaRPr lang="en-US" dirty="0"/>
          </a:p>
          <a:p>
            <a:endParaRPr lang="en-US" dirty="0"/>
          </a:p>
        </p:txBody>
      </p:sp>
    </p:spTree>
    <p:extLst>
      <p:ext uri="{BB962C8B-B14F-4D97-AF65-F5344CB8AC3E}">
        <p14:creationId xmlns:p14="http://schemas.microsoft.com/office/powerpoint/2010/main" val="198420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B0BE0-3E06-4140-925D-7F0BBACA1891}"/>
              </a:ext>
            </a:extLst>
          </p:cNvPr>
          <p:cNvSpPr>
            <a:spLocks noGrp="1"/>
          </p:cNvSpPr>
          <p:nvPr>
            <p:ph type="title"/>
          </p:nvPr>
        </p:nvSpPr>
        <p:spPr/>
        <p:txBody>
          <a:bodyPr/>
          <a:lstStyle/>
          <a:p>
            <a:r>
              <a:rPr lang="en-US" dirty="0"/>
              <a:t>Transparency</a:t>
            </a:r>
          </a:p>
        </p:txBody>
      </p:sp>
      <p:sp>
        <p:nvSpPr>
          <p:cNvPr id="3" name="Content Placeholder 2">
            <a:extLst>
              <a:ext uri="{FF2B5EF4-FFF2-40B4-BE49-F238E27FC236}">
                <a16:creationId xmlns:a16="http://schemas.microsoft.com/office/drawing/2014/main" id="{6EBFE7B8-B340-40CF-9E8C-C78100FA32A7}"/>
              </a:ext>
            </a:extLst>
          </p:cNvPr>
          <p:cNvSpPr>
            <a:spLocks noGrp="1"/>
          </p:cNvSpPr>
          <p:nvPr>
            <p:ph idx="1"/>
          </p:nvPr>
        </p:nvSpPr>
        <p:spPr>
          <a:xfrm>
            <a:off x="2231136" y="2638044"/>
            <a:ext cx="7729728" cy="3469458"/>
          </a:xfrm>
        </p:spPr>
        <p:txBody>
          <a:bodyPr>
            <a:normAutofit lnSpcReduction="10000"/>
          </a:bodyPr>
          <a:lstStyle/>
          <a:p>
            <a:r>
              <a:rPr lang="en-US" dirty="0"/>
              <a:t>Transparency matters and the </a:t>
            </a:r>
            <a:r>
              <a:rPr lang="en-US" dirty="0">
                <a:solidFill>
                  <a:schemeClr val="accent3"/>
                </a:solidFill>
              </a:rPr>
              <a:t>intent to be transparent matters</a:t>
            </a:r>
            <a:r>
              <a:rPr lang="en-US" dirty="0"/>
              <a:t>.</a:t>
            </a:r>
          </a:p>
          <a:p>
            <a:r>
              <a:rPr lang="en-US" dirty="0"/>
              <a:t>Be mindful of any bylaws or specific public body statutes.</a:t>
            </a:r>
          </a:p>
          <a:p>
            <a:pPr lvl="1"/>
            <a:r>
              <a:rPr lang="en-US" dirty="0"/>
              <a:t>Example: general belief that Robert’s Rules of Order are binding on public bodies (this could come from bylaws specific to one body over another).</a:t>
            </a:r>
          </a:p>
          <a:p>
            <a:pPr lvl="1"/>
            <a:r>
              <a:rPr lang="en-US" dirty="0"/>
              <a:t>Example: statute creating the body may give a specific framework for their scope.</a:t>
            </a:r>
          </a:p>
          <a:p>
            <a:r>
              <a:rPr lang="en-US" dirty="0"/>
              <a:t>It takes courage to offer input and comment or be under scrutiny for employment consideration.</a:t>
            </a:r>
          </a:p>
          <a:p>
            <a:r>
              <a:rPr lang="en-US" i="1" dirty="0"/>
              <a:t>Note: caution about engaging with certain public comment for specific reasons (such as in situations relating to the considerations </a:t>
            </a:r>
            <a:r>
              <a:rPr lang="en-US" i="1"/>
              <a:t>of character) </a:t>
            </a:r>
            <a:r>
              <a:rPr lang="en-US" i="1" dirty="0"/>
              <a:t>can result in improper statements from public bodies about not being allowed to discuss comments with the public in any circumstance, which is </a:t>
            </a:r>
            <a:r>
              <a:rPr lang="en-US" i="1"/>
              <a:t>not accurate.</a:t>
            </a:r>
            <a:endParaRPr lang="en-US" i="1" dirty="0"/>
          </a:p>
          <a:p>
            <a:endParaRPr lang="en-US" dirty="0"/>
          </a:p>
          <a:p>
            <a:pPr lvl="1"/>
            <a:endParaRPr lang="en-US" dirty="0"/>
          </a:p>
          <a:p>
            <a:pPr lvl="1"/>
            <a:endParaRPr lang="en-US" dirty="0"/>
          </a:p>
        </p:txBody>
      </p:sp>
    </p:spTree>
    <p:extLst>
      <p:ext uri="{BB962C8B-B14F-4D97-AF65-F5344CB8AC3E}">
        <p14:creationId xmlns:p14="http://schemas.microsoft.com/office/powerpoint/2010/main" val="2101041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9DDB7-815A-6A44-E61E-C3CB4D25EDBB}"/>
              </a:ext>
            </a:extLst>
          </p:cNvPr>
          <p:cNvSpPr>
            <a:spLocks noGrp="1"/>
          </p:cNvSpPr>
          <p:nvPr>
            <p:ph type="title"/>
          </p:nvPr>
        </p:nvSpPr>
        <p:spPr/>
        <p:txBody>
          <a:bodyPr>
            <a:normAutofit/>
          </a:bodyPr>
          <a:lstStyle/>
          <a:p>
            <a:r>
              <a:rPr lang="en-US" dirty="0"/>
              <a:t>Remote Technology and </a:t>
            </a:r>
            <a:br>
              <a:rPr lang="en-US" dirty="0"/>
            </a:br>
            <a:r>
              <a:rPr lang="en-US" dirty="0"/>
              <a:t>Public Participation</a:t>
            </a:r>
          </a:p>
        </p:txBody>
      </p:sp>
      <p:sp>
        <p:nvSpPr>
          <p:cNvPr id="3" name="Content Placeholder 2">
            <a:extLst>
              <a:ext uri="{FF2B5EF4-FFF2-40B4-BE49-F238E27FC236}">
                <a16:creationId xmlns:a16="http://schemas.microsoft.com/office/drawing/2014/main" id="{C8552860-A944-7161-14EE-5AA3631B322C}"/>
              </a:ext>
            </a:extLst>
          </p:cNvPr>
          <p:cNvSpPr>
            <a:spLocks noGrp="1"/>
          </p:cNvSpPr>
          <p:nvPr>
            <p:ph idx="1"/>
          </p:nvPr>
        </p:nvSpPr>
        <p:spPr>
          <a:xfrm>
            <a:off x="1535501" y="2638044"/>
            <a:ext cx="9256143" cy="3641986"/>
          </a:xfrm>
        </p:spPr>
        <p:txBody>
          <a:bodyPr>
            <a:normAutofit/>
          </a:bodyPr>
          <a:lstStyle/>
          <a:p>
            <a:r>
              <a:rPr lang="en-US" dirty="0"/>
              <a:t>Public bodies must reasonably ensure the public can participate in the portion of the meeting that pertains to them using the remote technology system.</a:t>
            </a:r>
          </a:p>
          <a:p>
            <a:pPr lvl="1"/>
            <a:r>
              <a:rPr lang="en-US" dirty="0"/>
              <a:t>Compliance is sufficient where the individual is provided with a web-based link and telephone number, in case of technical difficulties, that allows them to attend and participate in real time.  This does not mean having to provide tech support.</a:t>
            </a:r>
          </a:p>
          <a:p>
            <a:r>
              <a:rPr lang="en-US" dirty="0"/>
              <a:t>If all members of the public body are required to be elected officials, a physical location is required for public attendance/participation.</a:t>
            </a:r>
          </a:p>
          <a:p>
            <a:r>
              <a:rPr lang="en-US" dirty="0"/>
              <a:t>If a member of the public body attends remotely, the chair or their designee must make reasonable efforts to ensure:</a:t>
            </a:r>
          </a:p>
          <a:p>
            <a:pPr lvl="1"/>
            <a:r>
              <a:rPr lang="en-US" dirty="0"/>
              <a:t>Members present at the physical location can hear or observe the remote member and</a:t>
            </a:r>
          </a:p>
          <a:p>
            <a:pPr lvl="1"/>
            <a:r>
              <a:rPr lang="en-US" dirty="0"/>
              <a:t>Each member of the public body in attendance can participate.</a:t>
            </a:r>
          </a:p>
          <a:p>
            <a:endParaRPr lang="en-US" dirty="0"/>
          </a:p>
        </p:txBody>
      </p:sp>
    </p:spTree>
    <p:extLst>
      <p:ext uri="{BB962C8B-B14F-4D97-AF65-F5344CB8AC3E}">
        <p14:creationId xmlns:p14="http://schemas.microsoft.com/office/powerpoint/2010/main" val="1883723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C2964-7193-0D6C-493C-420A98FF86B8}"/>
              </a:ext>
            </a:extLst>
          </p:cNvPr>
          <p:cNvSpPr>
            <a:spLocks noGrp="1"/>
          </p:cNvSpPr>
          <p:nvPr>
            <p:ph type="title"/>
          </p:nvPr>
        </p:nvSpPr>
        <p:spPr/>
        <p:txBody>
          <a:bodyPr/>
          <a:lstStyle/>
          <a:p>
            <a:r>
              <a:rPr lang="en-US" dirty="0"/>
              <a:t>Consultations with Counsel</a:t>
            </a:r>
          </a:p>
        </p:txBody>
      </p:sp>
      <p:sp>
        <p:nvSpPr>
          <p:cNvPr id="3" name="Content Placeholder 2">
            <a:extLst>
              <a:ext uri="{FF2B5EF4-FFF2-40B4-BE49-F238E27FC236}">
                <a16:creationId xmlns:a16="http://schemas.microsoft.com/office/drawing/2014/main" id="{F0A77504-A019-80AC-DBA8-B6CC380AD4FB}"/>
              </a:ext>
            </a:extLst>
          </p:cNvPr>
          <p:cNvSpPr>
            <a:spLocks noGrp="1"/>
          </p:cNvSpPr>
          <p:nvPr>
            <p:ph idx="1"/>
          </p:nvPr>
        </p:nvSpPr>
        <p:spPr/>
        <p:txBody>
          <a:bodyPr/>
          <a:lstStyle/>
          <a:p>
            <a:r>
              <a:rPr lang="en-US" dirty="0"/>
              <a:t>Watch for “polling” activity.</a:t>
            </a:r>
          </a:p>
          <a:p>
            <a:r>
              <a:rPr lang="en-US" dirty="0"/>
              <a:t>“Non-meeting” - NRS 241.015(3)(b)(2) excludes from the definition of a meeting with public body counsel, “To receive information from the attorney employed or retained by the public body regarding potential or existing litigation involving a matter over which the public body has supervision, control, jurisdiction or advisory power and to deliberate toward a decision on the matter, or both.”</a:t>
            </a:r>
          </a:p>
          <a:p>
            <a:pPr lvl="1"/>
            <a:r>
              <a:rPr lang="en-US" dirty="0"/>
              <a:t>Note: this does not include action, just deliberation.</a:t>
            </a:r>
          </a:p>
          <a:p>
            <a:endParaRPr lang="en-US" dirty="0"/>
          </a:p>
          <a:p>
            <a:pPr marL="228600" lvl="1" indent="0">
              <a:buNone/>
            </a:pPr>
            <a:endParaRPr lang="en-US" dirty="0"/>
          </a:p>
        </p:txBody>
      </p:sp>
    </p:spTree>
    <p:extLst>
      <p:ext uri="{BB962C8B-B14F-4D97-AF65-F5344CB8AC3E}">
        <p14:creationId xmlns:p14="http://schemas.microsoft.com/office/powerpoint/2010/main" val="2091492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FF014-69E1-4BB9-8AAA-A649CA136427}"/>
              </a:ext>
            </a:extLst>
          </p:cNvPr>
          <p:cNvSpPr>
            <a:spLocks noGrp="1"/>
          </p:cNvSpPr>
          <p:nvPr>
            <p:ph type="title"/>
          </p:nvPr>
        </p:nvSpPr>
        <p:spPr/>
        <p:txBody>
          <a:bodyPr/>
          <a:lstStyle/>
          <a:p>
            <a:r>
              <a:rPr lang="en-US" dirty="0"/>
              <a:t>Open Meeting Law Resources</a:t>
            </a:r>
          </a:p>
        </p:txBody>
      </p:sp>
      <p:sp>
        <p:nvSpPr>
          <p:cNvPr id="3" name="Content Placeholder 2">
            <a:extLst>
              <a:ext uri="{FF2B5EF4-FFF2-40B4-BE49-F238E27FC236}">
                <a16:creationId xmlns:a16="http://schemas.microsoft.com/office/drawing/2014/main" id="{997490C5-4CE0-487D-B25F-49E41EA19747}"/>
              </a:ext>
            </a:extLst>
          </p:cNvPr>
          <p:cNvSpPr>
            <a:spLocks noGrp="1"/>
          </p:cNvSpPr>
          <p:nvPr>
            <p:ph sz="half" idx="1"/>
          </p:nvPr>
        </p:nvSpPr>
        <p:spPr>
          <a:xfrm>
            <a:off x="1581912" y="2638044"/>
            <a:ext cx="4514088" cy="3101982"/>
          </a:xfrm>
        </p:spPr>
        <p:txBody>
          <a:bodyPr>
            <a:normAutofit/>
          </a:bodyPr>
          <a:lstStyle/>
          <a:p>
            <a:r>
              <a:rPr lang="en-US" dirty="0"/>
              <a:t>NRS Chapter 241</a:t>
            </a:r>
          </a:p>
          <a:p>
            <a:pPr marL="228600" lvl="1" indent="0">
              <a:buNone/>
            </a:pPr>
            <a:r>
              <a:rPr lang="en-US" dirty="0">
                <a:hlinkClick r:id="rId2"/>
              </a:rPr>
              <a:t>www.leg.state.nv.us/NRS/NRS-241.html</a:t>
            </a:r>
            <a:endParaRPr lang="en-US" dirty="0"/>
          </a:p>
          <a:p>
            <a:r>
              <a:rPr lang="en-US" dirty="0"/>
              <a:t>Attorney General’s Office Portal</a:t>
            </a:r>
          </a:p>
          <a:p>
            <a:pPr marL="228600" lvl="1" indent="0">
              <a:buNone/>
            </a:pPr>
            <a:r>
              <a:rPr lang="en-US" dirty="0">
                <a:hlinkClick r:id="rId3"/>
              </a:rPr>
              <a:t>ag.nv.gov/About/</a:t>
            </a:r>
            <a:r>
              <a:rPr lang="en-US" dirty="0" err="1">
                <a:hlinkClick r:id="rId3"/>
              </a:rPr>
              <a:t>Governmental_Affairs</a:t>
            </a:r>
            <a:r>
              <a:rPr lang="en-US" dirty="0">
                <a:hlinkClick r:id="rId3"/>
              </a:rPr>
              <a:t>/OML/</a:t>
            </a:r>
            <a:endParaRPr lang="en-US" dirty="0"/>
          </a:p>
          <a:p>
            <a:pPr lvl="1"/>
            <a:r>
              <a:rPr lang="en-US" dirty="0"/>
              <a:t>Open Meeting Law Opinions</a:t>
            </a:r>
          </a:p>
          <a:p>
            <a:pPr lvl="1"/>
            <a:r>
              <a:rPr lang="en-US" dirty="0"/>
              <a:t>Open Meeting Law Enforcement Unit</a:t>
            </a:r>
          </a:p>
          <a:p>
            <a:pPr lvl="1"/>
            <a:r>
              <a:rPr lang="en-US" dirty="0"/>
              <a:t>Open Meeting Law Manual</a:t>
            </a:r>
          </a:p>
          <a:p>
            <a:pPr lvl="1"/>
            <a:r>
              <a:rPr lang="en-US" dirty="0"/>
              <a:t>General Complaint Form</a:t>
            </a:r>
          </a:p>
          <a:p>
            <a:endParaRPr lang="en-US" dirty="0"/>
          </a:p>
          <a:p>
            <a:endParaRPr lang="en-US" dirty="0"/>
          </a:p>
        </p:txBody>
      </p:sp>
      <p:sp>
        <p:nvSpPr>
          <p:cNvPr id="4" name="Content Placeholder 3">
            <a:extLst>
              <a:ext uri="{FF2B5EF4-FFF2-40B4-BE49-F238E27FC236}">
                <a16:creationId xmlns:a16="http://schemas.microsoft.com/office/drawing/2014/main" id="{695B1BCA-4B6B-4E95-AF53-2AFF25D4CD4C}"/>
              </a:ext>
            </a:extLst>
          </p:cNvPr>
          <p:cNvSpPr>
            <a:spLocks noGrp="1"/>
          </p:cNvSpPr>
          <p:nvPr>
            <p:ph sz="half" idx="2"/>
          </p:nvPr>
        </p:nvSpPr>
        <p:spPr>
          <a:xfrm>
            <a:off x="6338315" y="2638044"/>
            <a:ext cx="4270247" cy="3719624"/>
          </a:xfrm>
        </p:spPr>
        <p:txBody>
          <a:bodyPr>
            <a:normAutofit/>
          </a:bodyPr>
          <a:lstStyle/>
          <a:p>
            <a:r>
              <a:rPr lang="en-US" dirty="0"/>
              <a:t>The Open Meeting Law Manual includes cites to notable opinions that can help offer examples</a:t>
            </a:r>
          </a:p>
          <a:p>
            <a:r>
              <a:rPr lang="en-US" dirty="0"/>
              <a:t>The Open Meeting Law Opinions are organized by date </a:t>
            </a:r>
          </a:p>
          <a:p>
            <a:r>
              <a:rPr lang="en-US" dirty="0"/>
              <a:t>Inquiries to Attorney General’s Office</a:t>
            </a:r>
          </a:p>
          <a:p>
            <a:r>
              <a:rPr lang="en-US" dirty="0"/>
              <a:t>OML Bills in the 82</a:t>
            </a:r>
            <a:r>
              <a:rPr lang="en-US" baseline="30000" dirty="0"/>
              <a:t>nd</a:t>
            </a:r>
            <a:r>
              <a:rPr lang="en-US" dirty="0"/>
              <a:t> Session:  </a:t>
            </a:r>
            <a:r>
              <a:rPr lang="en-US" dirty="0">
                <a:hlinkClick r:id="rId4"/>
              </a:rPr>
              <a:t>AB 52</a:t>
            </a:r>
            <a:r>
              <a:rPr lang="en-US" dirty="0"/>
              <a:t> &amp; </a:t>
            </a:r>
            <a:r>
              <a:rPr lang="en-US" dirty="0">
                <a:hlinkClick r:id="rId5"/>
              </a:rPr>
              <a:t>AB 219</a:t>
            </a:r>
            <a:endParaRPr lang="en-US" dirty="0"/>
          </a:p>
          <a:p>
            <a:endParaRPr lang="en-US" dirty="0"/>
          </a:p>
        </p:txBody>
      </p:sp>
    </p:spTree>
    <p:extLst>
      <p:ext uri="{BB962C8B-B14F-4D97-AF65-F5344CB8AC3E}">
        <p14:creationId xmlns:p14="http://schemas.microsoft.com/office/powerpoint/2010/main" val="36676074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560C344-B70C-4892-A50B-18A14E39E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353CA6F-E2A3-48F3-AD20-D80C443800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7" y="0"/>
            <a:ext cx="6676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AF3492-8AF7-4EBE-949E-B39E84872E78}"/>
              </a:ext>
            </a:extLst>
          </p:cNvPr>
          <p:cNvSpPr>
            <a:spLocks noGrp="1"/>
          </p:cNvSpPr>
          <p:nvPr>
            <p:ph type="title"/>
          </p:nvPr>
        </p:nvSpPr>
        <p:spPr>
          <a:xfrm>
            <a:off x="2072820" y="643466"/>
            <a:ext cx="5437703" cy="1152127"/>
          </a:xfrm>
          <a:noFill/>
          <a:ln>
            <a:solidFill>
              <a:srgbClr val="FFFFFF"/>
            </a:solidFill>
          </a:ln>
        </p:spPr>
        <p:txBody>
          <a:bodyPr>
            <a:normAutofit/>
          </a:bodyPr>
          <a:lstStyle/>
          <a:p>
            <a:r>
              <a:rPr lang="en-US" dirty="0">
                <a:solidFill>
                  <a:srgbClr val="FFFFFF"/>
                </a:solidFill>
              </a:rPr>
              <a:t>Questions?</a:t>
            </a:r>
          </a:p>
        </p:txBody>
      </p:sp>
      <p:sp>
        <p:nvSpPr>
          <p:cNvPr id="3" name="Content Placeholder 2">
            <a:extLst>
              <a:ext uri="{FF2B5EF4-FFF2-40B4-BE49-F238E27FC236}">
                <a16:creationId xmlns:a16="http://schemas.microsoft.com/office/drawing/2014/main" id="{E24D39A0-F0C7-495D-AD93-37C129A661AC}"/>
              </a:ext>
            </a:extLst>
          </p:cNvPr>
          <p:cNvSpPr>
            <a:spLocks noGrp="1"/>
          </p:cNvSpPr>
          <p:nvPr>
            <p:ph idx="1"/>
          </p:nvPr>
        </p:nvSpPr>
        <p:spPr>
          <a:xfrm>
            <a:off x="2072820" y="2170772"/>
            <a:ext cx="5437697" cy="3569256"/>
          </a:xfrm>
        </p:spPr>
        <p:txBody>
          <a:bodyPr>
            <a:normAutofit/>
          </a:bodyPr>
          <a:lstStyle/>
          <a:p>
            <a:pPr marL="228600" lvl="1" indent="0">
              <a:buNone/>
            </a:pPr>
            <a:r>
              <a:rPr lang="en-US" dirty="0">
                <a:solidFill>
                  <a:schemeClr val="tx1"/>
                </a:solidFill>
                <a:hlinkClick r:id="rId2">
                  <a:extLst>
                    <a:ext uri="{A12FA001-AC4F-418D-AE19-62706E023703}">
                      <ahyp:hlinkClr xmlns:ahyp="http://schemas.microsoft.com/office/drawing/2018/hyperlinkcolor" val="tx"/>
                    </a:ext>
                  </a:extLst>
                </a:hlinkClick>
              </a:rPr>
              <a:t>hwoodrum@ag.nv.gov</a:t>
            </a:r>
            <a:endParaRPr lang="en-US" dirty="0">
              <a:solidFill>
                <a:schemeClr val="tx1"/>
              </a:solidFill>
            </a:endParaRPr>
          </a:p>
          <a:p>
            <a:endParaRPr lang="en-US" dirty="0">
              <a:solidFill>
                <a:schemeClr val="tx1"/>
              </a:solidFill>
            </a:endParaRPr>
          </a:p>
          <a:p>
            <a:r>
              <a:rPr lang="en-US" dirty="0">
                <a:solidFill>
                  <a:schemeClr val="tx1"/>
                </a:solidFill>
              </a:rPr>
              <a:t>Thank you!</a:t>
            </a:r>
          </a:p>
          <a:p>
            <a:endParaRPr lang="en-US" dirty="0">
              <a:solidFill>
                <a:schemeClr val="tx1"/>
              </a:solidFill>
            </a:endParaRPr>
          </a:p>
        </p:txBody>
      </p:sp>
    </p:spTree>
    <p:extLst>
      <p:ext uri="{BB962C8B-B14F-4D97-AF65-F5344CB8AC3E}">
        <p14:creationId xmlns:p14="http://schemas.microsoft.com/office/powerpoint/2010/main" val="48375369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AEBED-4E48-0E70-BD3B-F97594F1435E}"/>
              </a:ext>
            </a:extLst>
          </p:cNvPr>
          <p:cNvSpPr>
            <a:spLocks noGrp="1"/>
          </p:cNvSpPr>
          <p:nvPr>
            <p:ph type="title"/>
          </p:nvPr>
        </p:nvSpPr>
        <p:spPr/>
        <p:txBody>
          <a:bodyPr/>
          <a:lstStyle/>
          <a:p>
            <a:r>
              <a:rPr lang="en-US" dirty="0"/>
              <a:t>Open Meeting Law Overlap: Personal and Practical</a:t>
            </a:r>
          </a:p>
        </p:txBody>
      </p:sp>
      <p:sp>
        <p:nvSpPr>
          <p:cNvPr id="3" name="Content Placeholder 2">
            <a:extLst>
              <a:ext uri="{FF2B5EF4-FFF2-40B4-BE49-F238E27FC236}">
                <a16:creationId xmlns:a16="http://schemas.microsoft.com/office/drawing/2014/main" id="{79A536D6-F4C3-4B9C-2A2B-715727DB09DB}"/>
              </a:ext>
            </a:extLst>
          </p:cNvPr>
          <p:cNvSpPr>
            <a:spLocks noGrp="1"/>
          </p:cNvSpPr>
          <p:nvPr>
            <p:ph idx="1"/>
          </p:nvPr>
        </p:nvSpPr>
        <p:spPr>
          <a:xfrm>
            <a:off x="1258784" y="2311879"/>
            <a:ext cx="9405258" cy="4338303"/>
          </a:xfrm>
        </p:spPr>
        <p:txBody>
          <a:bodyPr>
            <a:normAutofit/>
          </a:bodyPr>
          <a:lstStyle/>
          <a:p>
            <a:r>
              <a:rPr lang="en-US" dirty="0"/>
              <a:t>Personal/Entity Participation in Public Processes</a:t>
            </a:r>
          </a:p>
          <a:p>
            <a:pPr lvl="1"/>
            <a:r>
              <a:rPr lang="en-US" dirty="0"/>
              <a:t>Public comment</a:t>
            </a:r>
          </a:p>
          <a:p>
            <a:pPr lvl="1"/>
            <a:r>
              <a:rPr lang="en-US" dirty="0"/>
              <a:t>Service with a public body</a:t>
            </a:r>
          </a:p>
          <a:p>
            <a:pPr lvl="1"/>
            <a:r>
              <a:rPr lang="en-US" dirty="0"/>
              <a:t>Interactions with other public entities</a:t>
            </a:r>
          </a:p>
          <a:p>
            <a:r>
              <a:rPr lang="en-US" dirty="0"/>
              <a:t>Tracking and Researching Regulation</a:t>
            </a:r>
          </a:p>
          <a:p>
            <a:pPr lvl="1"/>
            <a:r>
              <a:rPr lang="en-US" dirty="0"/>
              <a:t>OML has procedural overlap with rulemaking</a:t>
            </a:r>
          </a:p>
          <a:p>
            <a:r>
              <a:rPr lang="en-US" dirty="0"/>
              <a:t>Licensing Boards</a:t>
            </a:r>
          </a:p>
          <a:p>
            <a:r>
              <a:rPr lang="en-US" dirty="0"/>
              <a:t>Awareness of When OML Does Not Apply</a:t>
            </a:r>
          </a:p>
          <a:p>
            <a:pPr lvl="1"/>
            <a:endParaRPr lang="en-US" dirty="0"/>
          </a:p>
        </p:txBody>
      </p:sp>
    </p:spTree>
    <p:extLst>
      <p:ext uri="{BB962C8B-B14F-4D97-AF65-F5344CB8AC3E}">
        <p14:creationId xmlns:p14="http://schemas.microsoft.com/office/powerpoint/2010/main" val="2597743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444FA9-2ADF-3355-5E5C-737879169ABF}"/>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sz="2600"/>
              <a:t>Open Meeting Law Perspectives</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28C2569-A2E4-078B-D0BE-73E249A466EF}"/>
              </a:ext>
            </a:extLst>
          </p:cNvPr>
          <p:cNvGraphicFramePr>
            <a:graphicFrameLocks noGrp="1"/>
          </p:cNvGraphicFramePr>
          <p:nvPr>
            <p:ph idx="1"/>
            <p:extLst>
              <p:ext uri="{D42A27DB-BD31-4B8C-83A1-F6EECF244321}">
                <p14:modId xmlns:p14="http://schemas.microsoft.com/office/powerpoint/2010/main" val="2275068450"/>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0495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AF3492-8AF7-4EBE-949E-B39E84872E78}"/>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a:t>Penalties</a:t>
            </a:r>
            <a:endParaRPr lang="en-US" dirty="0"/>
          </a:p>
        </p:txBody>
      </p:sp>
      <p:sp useBgFill="1">
        <p:nvSpPr>
          <p:cNvPr id="30"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1" name="Content Placeholder 2">
            <a:extLst>
              <a:ext uri="{FF2B5EF4-FFF2-40B4-BE49-F238E27FC236}">
                <a16:creationId xmlns:a16="http://schemas.microsoft.com/office/drawing/2014/main" id="{32587F0A-4041-42A4-A063-58C0B71B31AC}"/>
              </a:ext>
            </a:extLst>
          </p:cNvPr>
          <p:cNvGraphicFramePr>
            <a:graphicFrameLocks noGrp="1"/>
          </p:cNvGraphicFramePr>
          <p:nvPr>
            <p:ph idx="1"/>
            <p:extLst>
              <p:ext uri="{D42A27DB-BD31-4B8C-83A1-F6EECF244321}">
                <p14:modId xmlns:p14="http://schemas.microsoft.com/office/powerpoint/2010/main" val="4266938741"/>
              </p:ext>
            </p:extLst>
          </p:nvPr>
        </p:nvGraphicFramePr>
        <p:xfrm>
          <a:off x="5397500" y="639762"/>
          <a:ext cx="6151563" cy="57148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7924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AF3492-8AF7-4EBE-949E-B39E84872E78}"/>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dirty="0"/>
              <a:t>Penalties (Cont.)</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02F760D-F2EE-4DAA-AFBE-9B0D2CEF80FD}"/>
              </a:ext>
            </a:extLst>
          </p:cNvPr>
          <p:cNvGraphicFramePr>
            <a:graphicFrameLocks noGrp="1"/>
          </p:cNvGraphicFramePr>
          <p:nvPr>
            <p:ph idx="1"/>
            <p:extLst>
              <p:ext uri="{D42A27DB-BD31-4B8C-83A1-F6EECF244321}">
                <p14:modId xmlns:p14="http://schemas.microsoft.com/office/powerpoint/2010/main" val="3596706327"/>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0598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BFAED0-F8F8-4BF5-82DB-F1D585907026}"/>
              </a:ext>
            </a:extLst>
          </p:cNvPr>
          <p:cNvSpPr>
            <a:spLocks noGrp="1"/>
          </p:cNvSpPr>
          <p:nvPr>
            <p:ph type="title"/>
          </p:nvPr>
        </p:nvSpPr>
        <p:spPr>
          <a:xfrm>
            <a:off x="2231136" y="467418"/>
            <a:ext cx="7729728" cy="1188720"/>
          </a:xfrm>
          <a:solidFill>
            <a:srgbClr val="FFFFFF"/>
          </a:solidFill>
        </p:spPr>
        <p:txBody>
          <a:bodyPr>
            <a:normAutofit/>
          </a:bodyPr>
          <a:lstStyle/>
          <a:p>
            <a:r>
              <a:rPr lang="en-US"/>
              <a:t>Open Action, Open Deliberation</a:t>
            </a:r>
            <a:endParaRPr lang="en-US" dirty="0"/>
          </a:p>
        </p:txBody>
      </p:sp>
      <p:sp>
        <p:nvSpPr>
          <p:cNvPr id="3" name="Content Placeholder 2">
            <a:extLst>
              <a:ext uri="{FF2B5EF4-FFF2-40B4-BE49-F238E27FC236}">
                <a16:creationId xmlns:a16="http://schemas.microsoft.com/office/drawing/2014/main" id="{E5986D6E-20F3-4ACF-AC30-DEC6D33FD56F}"/>
              </a:ext>
            </a:extLst>
          </p:cNvPr>
          <p:cNvSpPr>
            <a:spLocks noGrp="1"/>
          </p:cNvSpPr>
          <p:nvPr>
            <p:ph idx="1"/>
          </p:nvPr>
        </p:nvSpPr>
        <p:spPr>
          <a:xfrm>
            <a:off x="1706062" y="2291262"/>
            <a:ext cx="8779512" cy="2879256"/>
          </a:xfrm>
        </p:spPr>
        <p:txBody>
          <a:bodyPr>
            <a:normAutofit/>
          </a:bodyPr>
          <a:lstStyle/>
          <a:p>
            <a:r>
              <a:rPr lang="en-US" dirty="0">
                <a:solidFill>
                  <a:srgbClr val="404040"/>
                </a:solidFill>
              </a:rPr>
              <a:t>A public body exists “to aid in the conduct of the people’s business” and the law intends “that their actions be taken openly and that their deliberations be conducted openly.”  </a:t>
            </a:r>
            <a:r>
              <a:rPr lang="en-US" i="1" dirty="0">
                <a:solidFill>
                  <a:srgbClr val="404040"/>
                </a:solidFill>
              </a:rPr>
              <a:t>See </a:t>
            </a:r>
            <a:r>
              <a:rPr lang="en-US" dirty="0">
                <a:solidFill>
                  <a:srgbClr val="404040"/>
                </a:solidFill>
              </a:rPr>
              <a:t>NRS 241.010</a:t>
            </a:r>
          </a:p>
          <a:p>
            <a:endParaRPr lang="en-US" dirty="0">
              <a:solidFill>
                <a:srgbClr val="404040"/>
              </a:solidFill>
            </a:endParaRPr>
          </a:p>
          <a:p>
            <a:r>
              <a:rPr lang="en-US" dirty="0">
                <a:solidFill>
                  <a:srgbClr val="404040"/>
                </a:solidFill>
              </a:rPr>
              <a:t>Also, regarding records:  “The purpose of this chapter is to foster democratic principles by providing members of the public with prompt access to inspect, copy, or receive a copy of public books and records to the extent permitted by law.” </a:t>
            </a:r>
            <a:r>
              <a:rPr lang="en-US" i="1" dirty="0">
                <a:solidFill>
                  <a:srgbClr val="404040"/>
                </a:solidFill>
              </a:rPr>
              <a:t>See </a:t>
            </a:r>
            <a:r>
              <a:rPr lang="en-US" dirty="0">
                <a:solidFill>
                  <a:srgbClr val="404040"/>
                </a:solidFill>
              </a:rPr>
              <a:t>NRS 239.001</a:t>
            </a:r>
          </a:p>
        </p:txBody>
      </p:sp>
    </p:spTree>
    <p:extLst>
      <p:ext uri="{BB962C8B-B14F-4D97-AF65-F5344CB8AC3E}">
        <p14:creationId xmlns:p14="http://schemas.microsoft.com/office/powerpoint/2010/main" val="156748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BFAED0-F8F8-4BF5-82DB-F1D585907026}"/>
              </a:ext>
            </a:extLst>
          </p:cNvPr>
          <p:cNvSpPr>
            <a:spLocks noGrp="1"/>
          </p:cNvSpPr>
          <p:nvPr>
            <p:ph type="title"/>
          </p:nvPr>
        </p:nvSpPr>
        <p:spPr>
          <a:xfrm>
            <a:off x="2231136" y="467418"/>
            <a:ext cx="7729728" cy="1188720"/>
          </a:xfrm>
          <a:solidFill>
            <a:srgbClr val="FFFFFF"/>
          </a:solidFill>
        </p:spPr>
        <p:txBody>
          <a:bodyPr>
            <a:normAutofit/>
          </a:bodyPr>
          <a:lstStyle/>
          <a:p>
            <a:r>
              <a:rPr lang="en-US" dirty="0"/>
              <a:t>Open Action, Open Deliberation</a:t>
            </a:r>
          </a:p>
        </p:txBody>
      </p:sp>
      <p:sp>
        <p:nvSpPr>
          <p:cNvPr id="3" name="Content Placeholder 2">
            <a:extLst>
              <a:ext uri="{FF2B5EF4-FFF2-40B4-BE49-F238E27FC236}">
                <a16:creationId xmlns:a16="http://schemas.microsoft.com/office/drawing/2014/main" id="{E5986D6E-20F3-4ACF-AC30-DEC6D33FD56F}"/>
              </a:ext>
            </a:extLst>
          </p:cNvPr>
          <p:cNvSpPr>
            <a:spLocks noGrp="1"/>
          </p:cNvSpPr>
          <p:nvPr>
            <p:ph idx="1"/>
          </p:nvPr>
        </p:nvSpPr>
        <p:spPr>
          <a:xfrm>
            <a:off x="1706062" y="1992702"/>
            <a:ext cx="8779512" cy="3536830"/>
          </a:xfrm>
        </p:spPr>
        <p:txBody>
          <a:bodyPr>
            <a:normAutofit/>
          </a:bodyPr>
          <a:lstStyle/>
          <a:p>
            <a:pPr marL="0" indent="0">
              <a:buNone/>
            </a:pPr>
            <a:r>
              <a:rPr lang="en-US" i="1" dirty="0">
                <a:solidFill>
                  <a:srgbClr val="404040"/>
                </a:solidFill>
              </a:rPr>
              <a:t>A public body exists “to aid in the conduct of the people’s business” and the law intends “that their actions be taken openly and that their deliberations be conducted openly.”  See </a:t>
            </a:r>
            <a:r>
              <a:rPr lang="en-US" dirty="0">
                <a:solidFill>
                  <a:srgbClr val="404040"/>
                </a:solidFill>
              </a:rPr>
              <a:t>NRS 241.010</a:t>
            </a:r>
          </a:p>
          <a:p>
            <a:r>
              <a:rPr lang="en-US" dirty="0">
                <a:solidFill>
                  <a:srgbClr val="404040"/>
                </a:solidFill>
              </a:rPr>
              <a:t>Seems simple enough. . .</a:t>
            </a:r>
          </a:p>
          <a:p>
            <a:pPr lvl="1"/>
            <a:r>
              <a:rPr lang="en-US" dirty="0">
                <a:solidFill>
                  <a:srgbClr val="404040"/>
                </a:solidFill>
              </a:rPr>
              <a:t>What is a </a:t>
            </a:r>
            <a:r>
              <a:rPr lang="en-US" dirty="0">
                <a:solidFill>
                  <a:schemeClr val="accent3"/>
                </a:solidFill>
              </a:rPr>
              <a:t>public body</a:t>
            </a:r>
            <a:r>
              <a:rPr lang="en-US" dirty="0">
                <a:solidFill>
                  <a:srgbClr val="404040"/>
                </a:solidFill>
              </a:rPr>
              <a:t>?</a:t>
            </a:r>
          </a:p>
          <a:p>
            <a:pPr lvl="1"/>
            <a:r>
              <a:rPr lang="en-US" dirty="0">
                <a:solidFill>
                  <a:srgbClr val="404040"/>
                </a:solidFill>
              </a:rPr>
              <a:t>What is an </a:t>
            </a:r>
            <a:r>
              <a:rPr lang="en-US" dirty="0">
                <a:solidFill>
                  <a:schemeClr val="accent3"/>
                </a:solidFill>
              </a:rPr>
              <a:t>action</a:t>
            </a:r>
            <a:r>
              <a:rPr lang="en-US" dirty="0">
                <a:solidFill>
                  <a:srgbClr val="404040"/>
                </a:solidFill>
              </a:rPr>
              <a:t>?</a:t>
            </a:r>
          </a:p>
          <a:p>
            <a:pPr lvl="1"/>
            <a:r>
              <a:rPr lang="en-US" dirty="0">
                <a:solidFill>
                  <a:srgbClr val="404040"/>
                </a:solidFill>
              </a:rPr>
              <a:t>What counts as </a:t>
            </a:r>
            <a:r>
              <a:rPr lang="en-US" dirty="0">
                <a:solidFill>
                  <a:schemeClr val="accent3"/>
                </a:solidFill>
              </a:rPr>
              <a:t>deliberation</a:t>
            </a:r>
            <a:r>
              <a:rPr lang="en-US" dirty="0">
                <a:solidFill>
                  <a:srgbClr val="404040"/>
                </a:solidFill>
              </a:rPr>
              <a:t>?</a:t>
            </a:r>
          </a:p>
          <a:p>
            <a:pPr lvl="1"/>
            <a:r>
              <a:rPr lang="en-US" dirty="0">
                <a:solidFill>
                  <a:srgbClr val="404040"/>
                </a:solidFill>
              </a:rPr>
              <a:t>What is a </a:t>
            </a:r>
            <a:r>
              <a:rPr lang="en-US" dirty="0">
                <a:solidFill>
                  <a:schemeClr val="accent3"/>
                </a:solidFill>
              </a:rPr>
              <a:t>meeting</a:t>
            </a:r>
            <a:r>
              <a:rPr lang="en-US" dirty="0">
                <a:solidFill>
                  <a:srgbClr val="404040"/>
                </a:solidFill>
              </a:rPr>
              <a:t>?</a:t>
            </a:r>
          </a:p>
          <a:p>
            <a:r>
              <a:rPr lang="en-US" dirty="0">
                <a:solidFill>
                  <a:srgbClr val="404040"/>
                </a:solidFill>
              </a:rPr>
              <a:t>Could a well-meaning committee member accidentally have a meeting or take an action?  </a:t>
            </a:r>
          </a:p>
          <a:p>
            <a:pPr lvl="1"/>
            <a:r>
              <a:rPr lang="en-US" dirty="0">
                <a:solidFill>
                  <a:srgbClr val="404040"/>
                </a:solidFill>
              </a:rPr>
              <a:t>How does that affect openness/transparency?</a:t>
            </a:r>
          </a:p>
          <a:p>
            <a:endParaRPr lang="en-US" dirty="0">
              <a:solidFill>
                <a:srgbClr val="404040"/>
              </a:solidFill>
            </a:endParaRPr>
          </a:p>
        </p:txBody>
      </p:sp>
    </p:spTree>
    <p:extLst>
      <p:ext uri="{BB962C8B-B14F-4D97-AF65-F5344CB8AC3E}">
        <p14:creationId xmlns:p14="http://schemas.microsoft.com/office/powerpoint/2010/main" val="210563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0F73FA-6F6F-41FF-BE0F-8A61E9C1E42B}"/>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dirty="0">
                <a:solidFill>
                  <a:schemeClr val="bg1"/>
                </a:solidFill>
              </a:rPr>
              <a:t>Definitions </a:t>
            </a:r>
          </a:p>
        </p:txBody>
      </p:sp>
      <p:graphicFrame>
        <p:nvGraphicFramePr>
          <p:cNvPr id="5" name="Content Placeholder 2">
            <a:extLst>
              <a:ext uri="{FF2B5EF4-FFF2-40B4-BE49-F238E27FC236}">
                <a16:creationId xmlns:a16="http://schemas.microsoft.com/office/drawing/2014/main" id="{7435B053-487B-4622-90FB-C637EAC8492F}"/>
              </a:ext>
            </a:extLst>
          </p:cNvPr>
          <p:cNvGraphicFramePr>
            <a:graphicFrameLocks noGrp="1"/>
          </p:cNvGraphicFramePr>
          <p:nvPr>
            <p:ph idx="1"/>
            <p:extLst>
              <p:ext uri="{D42A27DB-BD31-4B8C-83A1-F6EECF244321}">
                <p14:modId xmlns:p14="http://schemas.microsoft.com/office/powerpoint/2010/main" val="94957522"/>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222135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619</TotalTime>
  <Words>2123</Words>
  <Application>Microsoft Office PowerPoint</Application>
  <PresentationFormat>Widescreen</PresentationFormat>
  <Paragraphs>183</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Abadi</vt:lpstr>
      <vt:lpstr>Arial</vt:lpstr>
      <vt:lpstr>Calibri</vt:lpstr>
      <vt:lpstr>Gill Sans MT</vt:lpstr>
      <vt:lpstr>Parcel</vt:lpstr>
      <vt:lpstr> Open Meeting Law Primer  Nevada Commission on Autism  Spectrum Disorders (ASD) Meeting May 31, 2023</vt:lpstr>
      <vt:lpstr>Roadmap</vt:lpstr>
      <vt:lpstr>Open Meeting Law Overlap: Personal and Practical</vt:lpstr>
      <vt:lpstr>Open Meeting Law Perspectives</vt:lpstr>
      <vt:lpstr>Penalties</vt:lpstr>
      <vt:lpstr>Penalties (Cont.)</vt:lpstr>
      <vt:lpstr>Open Action, Open Deliberation</vt:lpstr>
      <vt:lpstr>Open Action, Open Deliberation</vt:lpstr>
      <vt:lpstr>Definitions </vt:lpstr>
      <vt:lpstr>Action</vt:lpstr>
      <vt:lpstr>Deliberation</vt:lpstr>
      <vt:lpstr>Public Body</vt:lpstr>
      <vt:lpstr>Public Body (Cont.)</vt:lpstr>
      <vt:lpstr>PowerPoint Presentation</vt:lpstr>
      <vt:lpstr>Meeting</vt:lpstr>
      <vt:lpstr>Meeting (Cont.)</vt:lpstr>
      <vt:lpstr>Openness</vt:lpstr>
      <vt:lpstr>Notice: Agendas</vt:lpstr>
      <vt:lpstr>Open Action, Open Deliberation</vt:lpstr>
      <vt:lpstr>Public Comment</vt:lpstr>
      <vt:lpstr>Public Comment (Cont.)</vt:lpstr>
      <vt:lpstr>Transparency</vt:lpstr>
      <vt:lpstr>Remote Technology and  Public Participation</vt:lpstr>
      <vt:lpstr>Consultations with Counsel</vt:lpstr>
      <vt:lpstr>Open Meeting Law 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Meeting Law in Nevada</dc:title>
  <dc:creator>Homa Woodrum</dc:creator>
  <cp:lastModifiedBy>Homa Woodrum</cp:lastModifiedBy>
  <cp:revision>9</cp:revision>
  <dcterms:created xsi:type="dcterms:W3CDTF">2020-09-15T05:11:51Z</dcterms:created>
  <dcterms:modified xsi:type="dcterms:W3CDTF">2023-05-19T22:37:17Z</dcterms:modified>
</cp:coreProperties>
</file>